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3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4.xml" ContentType="application/vnd.openxmlformats-officedocument.theme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5.xml" ContentType="application/vnd.openxmlformats-officedocument.theme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theme/theme6.xml" ContentType="application/vnd.openxmlformats-officedocument.theme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theme/theme7.xml" ContentType="application/vnd.openxmlformats-officedocument.theme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theme/theme8.xml" ContentType="application/vnd.openxmlformats-officedocument.theme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theme/theme9.xml" ContentType="application/vnd.openxmlformats-officedocument.theme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theme/theme10.xml" ContentType="application/vnd.openxmlformats-officedocument.theme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theme/theme11.xml" ContentType="application/vnd.openxmlformats-officedocument.theme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theme/theme12.xml" ContentType="application/vnd.openxmlformats-officedocument.theme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theme/theme13.xml" ContentType="application/vnd.openxmlformats-officedocument.theme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theme/theme14.xml" ContentType="application/vnd.openxmlformats-officedocument.theme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theme/theme15.xml" ContentType="application/vnd.openxmlformats-officedocument.theme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theme/theme16.xml" ContentType="application/vnd.openxmlformats-officedocument.theme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theme/theme17.xml" ContentType="application/vnd.openxmlformats-officedocument.theme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theme/theme18.xml" ContentType="application/vnd.openxmlformats-officedocument.theme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theme/theme19.xml" ContentType="application/vnd.openxmlformats-officedocument.theme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theme/theme20.xml" ContentType="application/vnd.openxmlformats-officedocument.theme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theme/theme21.xml" ContentType="application/vnd.openxmlformats-officedocument.theme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theme/theme22.xml" ContentType="application/vnd.openxmlformats-officedocument.theme+xml"/>
  <Override PartName="/ppt/theme/theme23.xml" ContentType="application/vnd.openxmlformats-officedocument.theme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tags/tag3.xml" ContentType="application/vnd.openxmlformats-officedocument.presentationml.tags+xml"/>
  <Override PartName="/ppt/notesSlides/notesSlide2.xml" ContentType="application/vnd.openxmlformats-officedocument.presentationml.notesSlid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notesSlides/notesSlide3.xml" ContentType="application/vnd.openxmlformats-officedocument.presentationml.notesSlide+xml"/>
  <Override PartName="/ppt/tags/tag12.xml" ContentType="application/vnd.openxmlformats-officedocument.presentationml.tags+xml"/>
  <Override PartName="/ppt/notesSlides/notesSlide4.xml" ContentType="application/vnd.openxmlformats-officedocument.presentationml.notesSlide+xml"/>
  <Override PartName="/ppt/tags/tag13.xml" ContentType="application/vnd.openxmlformats-officedocument.presentationml.tags+xml"/>
  <Override PartName="/ppt/notesSlides/notesSlide5.xml" ContentType="application/vnd.openxmlformats-officedocument.presentationml.notesSlide+xml"/>
  <Override PartName="/ppt/tags/tag14.xml" ContentType="application/vnd.openxmlformats-officedocument.presentationml.tags+xml"/>
  <Override PartName="/ppt/notesSlides/notesSlide6.xml" ContentType="application/vnd.openxmlformats-officedocument.presentationml.notesSlide+xml"/>
  <Override PartName="/ppt/tags/tag15.xml" ContentType="application/vnd.openxmlformats-officedocument.presentationml.tags+xml"/>
  <Override PartName="/ppt/notesSlides/notesSlide7.xml" ContentType="application/vnd.openxmlformats-officedocument.presentationml.notesSlide+xml"/>
  <Override PartName="/ppt/tags/tag16.xml" ContentType="application/vnd.openxmlformats-officedocument.presentationml.tags+xml"/>
  <Override PartName="/ppt/notesSlides/notesSlide8.xml" ContentType="application/vnd.openxmlformats-officedocument.presentationml.notesSlide+xml"/>
  <Override PartName="/ppt/tags/tag17.xml" ContentType="application/vnd.openxmlformats-officedocument.presentationml.tags+xml"/>
  <Override PartName="/ppt/notesSlides/notesSlide9.xml" ContentType="application/vnd.openxmlformats-officedocument.presentationml.notesSlide+xml"/>
  <Override PartName="/ppt/tags/tag18.xml" ContentType="application/vnd.openxmlformats-officedocument.presentationml.tags+xml"/>
  <Override PartName="/ppt/notesSlides/notesSlide10.xml" ContentType="application/vnd.openxmlformats-officedocument.presentationml.notesSlide+xml"/>
  <Override PartName="/ppt/tags/tag19.xml" ContentType="application/vnd.openxmlformats-officedocument.presentationml.tags+xml"/>
  <Override PartName="/ppt/notesSlides/notesSlide11.xml" ContentType="application/vnd.openxmlformats-officedocument.presentationml.notesSlide+xml"/>
  <Override PartName="/ppt/tags/tag20.xml" ContentType="application/vnd.openxmlformats-officedocument.presentationml.tags+xml"/>
  <Override PartName="/ppt/notesSlides/notesSlide12.xml" ContentType="application/vnd.openxmlformats-officedocument.presentationml.notesSlide+xml"/>
  <Override PartName="/ppt/tags/tag21.xml" ContentType="application/vnd.openxmlformats-officedocument.presentationml.tags+xml"/>
  <Override PartName="/ppt/notesSlides/notesSlide13.xml" ContentType="application/vnd.openxmlformats-officedocument.presentationml.notesSlide+xml"/>
  <Override PartName="/ppt/tags/tag22.xml" ContentType="application/vnd.openxmlformats-officedocument.presentationml.tags+xml"/>
  <Override PartName="/ppt/notesSlides/notesSlide14.xml" ContentType="application/vnd.openxmlformats-officedocument.presentationml.notesSlide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notesSlides/notesSlide15.xml" ContentType="application/vnd.openxmlformats-officedocument.presentationml.notesSlide+xml"/>
  <Override PartName="/ppt/tags/tag26.xml" ContentType="application/vnd.openxmlformats-officedocument.presentationml.tags+xml"/>
  <Override PartName="/ppt/notesSlides/notesSlide16.xml" ContentType="application/vnd.openxmlformats-officedocument.presentationml.notesSlide+xml"/>
  <Override PartName="/ppt/tags/tag27.xml" ContentType="application/vnd.openxmlformats-officedocument.presentationml.tags+xml"/>
  <Override PartName="/ppt/notesSlides/notesSlide17.xml" ContentType="application/vnd.openxmlformats-officedocument.presentationml.notesSlide+xml"/>
  <Override PartName="/ppt/tags/tag28.xml" ContentType="application/vnd.openxmlformats-officedocument.presentationml.tags+xml"/>
  <Override PartName="/ppt/notesSlides/notesSlide18.xml" ContentType="application/vnd.openxmlformats-officedocument.presentationml.notesSlide+xml"/>
  <Override PartName="/ppt/tags/tag29.xml" ContentType="application/vnd.openxmlformats-officedocument.presentationml.tags+xml"/>
  <Override PartName="/ppt/notesSlides/notesSlide19.xml" ContentType="application/vnd.openxmlformats-officedocument.presentationml.notesSlide+xml"/>
  <Override PartName="/ppt/tags/tag30.xml" ContentType="application/vnd.openxmlformats-officedocument.presentationml.tags+xml"/>
  <Override PartName="/ppt/notesSlides/notesSlide20.xml" ContentType="application/vnd.openxmlformats-officedocument.presentationml.notesSlide+xml"/>
  <Override PartName="/ppt/tags/tag31.xml" ContentType="application/vnd.openxmlformats-officedocument.presentationml.tags+xml"/>
  <Override PartName="/ppt/notesSlides/notesSlide21.xml" ContentType="application/vnd.openxmlformats-officedocument.presentationml.notesSlide+xml"/>
  <Override PartName="/ppt/tags/tag32.xml" ContentType="application/vnd.openxmlformats-officedocument.presentationml.tags+xml"/>
  <Override PartName="/ppt/notesSlides/notesSlide22.xml" ContentType="application/vnd.openxmlformats-officedocument.presentationml.notesSlide+xml"/>
  <Override PartName="/ppt/tags/tag33.xml" ContentType="application/vnd.openxmlformats-officedocument.presentationml.tags+xml"/>
  <Override PartName="/ppt/notesSlides/notesSlide23.xml" ContentType="application/vnd.openxmlformats-officedocument.presentationml.notesSlide+xml"/>
  <Override PartName="/ppt/tags/tag34.xml" ContentType="application/vnd.openxmlformats-officedocument.presentationml.tags+xml"/>
  <Override PartName="/ppt/notesSlides/notesSlide24.xml" ContentType="application/vnd.openxmlformats-officedocument.presentationml.notesSlide+xml"/>
  <Override PartName="/ppt/tags/tag35.xml" ContentType="application/vnd.openxmlformats-officedocument.presentationml.tags+xml"/>
  <Override PartName="/ppt/notesSlides/notesSlide25.xml" ContentType="application/vnd.openxmlformats-officedocument.presentationml.notesSlide+xml"/>
  <Override PartName="/ppt/tags/tag36.xml" ContentType="application/vnd.openxmlformats-officedocument.presentationml.tags+xml"/>
  <Override PartName="/ppt/notesSlides/notesSlide26.xml" ContentType="application/vnd.openxmlformats-officedocument.presentationml.notesSlide+xml"/>
  <Override PartName="/ppt/tags/tag37.xml" ContentType="application/vnd.openxmlformats-officedocument.presentationml.tags+xml"/>
  <Override PartName="/ppt/notesSlides/notesSlide27.xml" ContentType="application/vnd.openxmlformats-officedocument.presentationml.notesSlide+xml"/>
  <Override PartName="/ppt/tags/tag38.xml" ContentType="application/vnd.openxmlformats-officedocument.presentationml.tags+xml"/>
  <Override PartName="/ppt/notesSlides/notesSlide28.xml" ContentType="application/vnd.openxmlformats-officedocument.presentationml.notesSlide+xml"/>
  <Override PartName="/ppt/tags/tag39.xml" ContentType="application/vnd.openxmlformats-officedocument.presentationml.tags+xml"/>
  <Override PartName="/ppt/notesSlides/notesSlide29.xml" ContentType="application/vnd.openxmlformats-officedocument.presentationml.notesSlide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ags/tag44.xml" ContentType="application/vnd.openxmlformats-officedocument.presentationml.tags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ags/tag45.xml" ContentType="application/vnd.openxmlformats-officedocument.presentationml.tags+xml"/>
  <Override PartName="/ppt/notesSlides/notesSlide30.xml" ContentType="application/vnd.openxmlformats-officedocument.presentationml.notesSlide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tags/tag49.xml" ContentType="application/vnd.openxmlformats-officedocument.presentationml.tags+xml"/>
  <Override PartName="/ppt/notesSlides/notesSlide33.xml" ContentType="application/vnd.openxmlformats-officedocument.presentationml.notesSlide+xml"/>
  <Override PartName="/ppt/tags/tag50.xml" ContentType="application/vnd.openxmlformats-officedocument.presentationml.tags+xml"/>
  <Override PartName="/ppt/notesSlides/notesSlide34.xml" ContentType="application/vnd.openxmlformats-officedocument.presentationml.notesSlide+xml"/>
  <Override PartName="/ppt/tags/tag51.xml" ContentType="application/vnd.openxmlformats-officedocument.presentationml.tags+xml"/>
  <Override PartName="/ppt/notesSlides/notesSlide35.xml" ContentType="application/vnd.openxmlformats-officedocument.presentationml.notesSlide+xml"/>
  <Override PartName="/ppt/tags/tag52.xml" ContentType="application/vnd.openxmlformats-officedocument.presentationml.tags+xml"/>
  <Override PartName="/ppt/notesSlides/notesSlide36.xml" ContentType="application/vnd.openxmlformats-officedocument.presentationml.notesSlide+xml"/>
  <Override PartName="/ppt/tags/tag53.xml" ContentType="application/vnd.openxmlformats-officedocument.presentationml.tags+xml"/>
  <Override PartName="/ppt/notesSlides/notesSlide37.xml" ContentType="application/vnd.openxmlformats-officedocument.presentationml.notesSlide+xml"/>
  <Override PartName="/ppt/tags/tag54.xml" ContentType="application/vnd.openxmlformats-officedocument.presentationml.tags+xml"/>
  <Override PartName="/ppt/notesSlides/notesSlide38.xml" ContentType="application/vnd.openxmlformats-officedocument.presentationml.notesSlide+xml"/>
  <Override PartName="/ppt/tags/tag55.xml" ContentType="application/vnd.openxmlformats-officedocument.presentationml.tags+xml"/>
  <Override PartName="/ppt/notesSlides/notesSlide39.xml" ContentType="application/vnd.openxmlformats-officedocument.presentationml.notesSlide+xml"/>
  <Override PartName="/ppt/tags/tag56.xml" ContentType="application/vnd.openxmlformats-officedocument.presentationml.tags+xml"/>
  <Override PartName="/ppt/notesSlides/notesSlide40.xml" ContentType="application/vnd.openxmlformats-officedocument.presentationml.notesSlide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notesSlides/notesSlide41.xml" ContentType="application/vnd.openxmlformats-officedocument.presentationml.notesSlide+xml"/>
  <Override PartName="/ppt/tags/tag60.xml" ContentType="application/vnd.openxmlformats-officedocument.presentationml.tags+xml"/>
  <Override PartName="/ppt/notesSlides/notesSlide42.xml" ContentType="application/vnd.openxmlformats-officedocument.presentationml.notesSlide+xml"/>
  <Override PartName="/ppt/tags/tag61.xml" ContentType="application/vnd.openxmlformats-officedocument.presentationml.tags+xml"/>
  <Override PartName="/ppt/notesSlides/notesSlide43.xml" ContentType="application/vnd.openxmlformats-officedocument.presentationml.notesSlide+xml"/>
  <Override PartName="/ppt/tags/tag62.xml" ContentType="application/vnd.openxmlformats-officedocument.presentationml.tags+xml"/>
  <Override PartName="/ppt/notesSlides/notesSlide44.xml" ContentType="application/vnd.openxmlformats-officedocument.presentationml.notesSlide+xml"/>
  <Override PartName="/ppt/tags/tag63.xml" ContentType="application/vnd.openxmlformats-officedocument.presentationml.tags+xml"/>
  <Override PartName="/ppt/notesSlides/notesSlide45.xml" ContentType="application/vnd.openxmlformats-officedocument.presentationml.notesSlide+xml"/>
  <Override PartName="/ppt/tags/tag64.xml" ContentType="application/vnd.openxmlformats-officedocument.presentationml.tags+xml"/>
  <Override PartName="/ppt/notesSlides/notesSlide46.xml" ContentType="application/vnd.openxmlformats-officedocument.presentationml.notesSlide+xml"/>
  <Override PartName="/ppt/tags/tag65.xml" ContentType="application/vnd.openxmlformats-officedocument.presentationml.tags+xml"/>
  <Override PartName="/ppt/notesSlides/notesSlide47.xml" ContentType="application/vnd.openxmlformats-officedocument.presentationml.notesSlide+xml"/>
  <Override PartName="/ppt/tags/tag66.xml" ContentType="application/vnd.openxmlformats-officedocument.presentationml.tags+xml"/>
  <Override PartName="/ppt/notesSlides/notesSlide48.xml" ContentType="application/vnd.openxmlformats-officedocument.presentationml.notesSlide+xml"/>
  <Override PartName="/ppt/tags/tag67.xml" ContentType="application/vnd.openxmlformats-officedocument.presentationml.tags+xml"/>
  <Override PartName="/ppt/notesSlides/notesSlide49.xml" ContentType="application/vnd.openxmlformats-officedocument.presentationml.notesSlide+xml"/>
  <Override PartName="/ppt/tags/tag68.xml" ContentType="application/vnd.openxmlformats-officedocument.presentationml.tags+xml"/>
  <Override PartName="/ppt/notesSlides/notesSlide50.xml" ContentType="application/vnd.openxmlformats-officedocument.presentationml.notesSlide+xml"/>
  <Override PartName="/ppt/tags/tag69.xml" ContentType="application/vnd.openxmlformats-officedocument.presentationml.tags+xml"/>
  <Override PartName="/ppt/notesSlides/notesSlide51.xml" ContentType="application/vnd.openxmlformats-officedocument.presentationml.notesSlide+xml"/>
  <Override PartName="/ppt/tags/tag70.xml" ContentType="application/vnd.openxmlformats-officedocument.presentationml.tags+xml"/>
  <Override PartName="/ppt/notesSlides/notesSlide52.xml" ContentType="application/vnd.openxmlformats-officedocument.presentationml.notesSlide+xml"/>
  <Override PartName="/ppt/tags/tag71.xml" ContentType="application/vnd.openxmlformats-officedocument.presentationml.tags+xml"/>
  <Override PartName="/ppt/notesSlides/notesSlide53.xml" ContentType="application/vnd.openxmlformats-officedocument.presentationml.notesSlide+xml"/>
  <Override PartName="/ppt/tags/tag72.xml" ContentType="application/vnd.openxmlformats-officedocument.presentationml.tags+xml"/>
  <Override PartName="/ppt/notesSlides/notesSlide54.xml" ContentType="application/vnd.openxmlformats-officedocument.presentationml.notesSlide+xml"/>
  <Override PartName="/ppt/tags/tag73.xml" ContentType="application/vnd.openxmlformats-officedocument.presentationml.tags+xml"/>
  <Override PartName="/ppt/notesSlides/notesSlide55.xml" ContentType="application/vnd.openxmlformats-officedocument.presentationml.notesSlide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notesSlides/notesSlide56.xml" ContentType="application/vnd.openxmlformats-officedocument.presentationml.notesSlide+xml"/>
  <Override PartName="/ppt/tags/tag81.xml" ContentType="application/vnd.openxmlformats-officedocument.presentationml.tags+xml"/>
  <Override PartName="/ppt/notesSlides/notesSlide57.xml" ContentType="application/vnd.openxmlformats-officedocument.presentationml.notesSlide+xml"/>
  <Override PartName="/ppt/tags/tag82.xml" ContentType="application/vnd.openxmlformats-officedocument.presentationml.tags+xml"/>
  <Override PartName="/ppt/notesSlides/notesSlide58.xml" ContentType="application/vnd.openxmlformats-officedocument.presentationml.notesSlide+xml"/>
  <Override PartName="/ppt/tags/tag83.xml" ContentType="application/vnd.openxmlformats-officedocument.presentationml.tags+xml"/>
  <Override PartName="/ppt/notesSlides/notesSlide59.xml" ContentType="application/vnd.openxmlformats-officedocument.presentationml.notesSlide+xml"/>
  <Override PartName="/ppt/tags/tag84.xml" ContentType="application/vnd.openxmlformats-officedocument.presentationml.tags+xml"/>
  <Override PartName="/ppt/notesSlides/notesSlide60.xml" ContentType="application/vnd.openxmlformats-officedocument.presentationml.notesSlide+xml"/>
  <Override PartName="/ppt/tags/tag85.xml" ContentType="application/vnd.openxmlformats-officedocument.presentationml.tags+xml"/>
  <Override PartName="/ppt/notesSlides/notesSlide61.xml" ContentType="application/vnd.openxmlformats-officedocument.presentationml.notesSlide+xml"/>
  <Override PartName="/ppt/tags/tag86.xml" ContentType="application/vnd.openxmlformats-officedocument.presentationml.tags+xml"/>
  <Override PartName="/ppt/notesSlides/notesSlide62.xml" ContentType="application/vnd.openxmlformats-officedocument.presentationml.notesSlide+xml"/>
  <Override PartName="/ppt/tags/tag87.xml" ContentType="application/vnd.openxmlformats-officedocument.presentationml.tags+xml"/>
  <Override PartName="/ppt/notesSlides/notesSlide63.xml" ContentType="application/vnd.openxmlformats-officedocument.presentationml.notesSlide+xml"/>
  <Override PartName="/ppt/tags/tag88.xml" ContentType="application/vnd.openxmlformats-officedocument.presentationml.tags+xml"/>
  <Override PartName="/ppt/notesSlides/notesSlide64.xml" ContentType="application/vnd.openxmlformats-officedocument.presentationml.notesSlide+xml"/>
  <Override PartName="/ppt/tags/tag89.xml" ContentType="application/vnd.openxmlformats-officedocument.presentationml.tags+xml"/>
  <Override PartName="/ppt/notesSlides/notesSlide65.xml" ContentType="application/vnd.openxmlformats-officedocument.presentationml.notesSlide+xml"/>
  <Override PartName="/ppt/tags/tag90.xml" ContentType="application/vnd.openxmlformats-officedocument.presentationml.tags+xml"/>
  <Override PartName="/ppt/notesSlides/notesSlide66.xml" ContentType="application/vnd.openxmlformats-officedocument.presentationml.notesSlide+xml"/>
  <Override PartName="/ppt/tags/tag91.xml" ContentType="application/vnd.openxmlformats-officedocument.presentationml.tags+xml"/>
  <Override PartName="/ppt/notesSlides/notesSlide67.xml" ContentType="application/vnd.openxmlformats-officedocument.presentationml.notesSlide+xml"/>
  <Override PartName="/ppt/tags/tag92.xml" ContentType="application/vnd.openxmlformats-officedocument.presentationml.tags+xml"/>
  <Override PartName="/ppt/notesSlides/notesSlide68.xml" ContentType="application/vnd.openxmlformats-officedocument.presentationml.notesSlide+xml"/>
  <Override PartName="/ppt/tags/tag93.xml" ContentType="application/vnd.openxmlformats-officedocument.presentationml.tags+xml"/>
  <Override PartName="/ppt/notesSlides/notesSlide69.xml" ContentType="application/vnd.openxmlformats-officedocument.presentationml.notesSlide+xml"/>
  <Override PartName="/ppt/tags/tag94.xml" ContentType="application/vnd.openxmlformats-officedocument.presentationml.tags+xml"/>
  <Override PartName="/ppt/notesSlides/notesSlide70.xml" ContentType="application/vnd.openxmlformats-officedocument.presentationml.notesSlide+xml"/>
  <Override PartName="/ppt/tags/tag95.xml" ContentType="application/vnd.openxmlformats-officedocument.presentationml.tags+xml"/>
  <Override PartName="/ppt/notesSlides/notesSlide71.xml" ContentType="application/vnd.openxmlformats-officedocument.presentationml.notesSlide+xml"/>
  <Override PartName="/ppt/tags/tag96.xml" ContentType="application/vnd.openxmlformats-officedocument.presentationml.tags+xml"/>
  <Override PartName="/ppt/notesSlides/notesSlide72.xml" ContentType="application/vnd.openxmlformats-officedocument.presentationml.notesSlide+xml"/>
  <Override PartName="/ppt/tags/tag97.xml" ContentType="application/vnd.openxmlformats-officedocument.presentationml.tags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tags/tag98.xml" ContentType="application/vnd.openxmlformats-officedocument.presentationml.tags+xml"/>
  <Override PartName="/ppt/notesSlides/notesSlide75.xml" ContentType="application/vnd.openxmlformats-officedocument.presentationml.notesSlide+xml"/>
  <Override PartName="/ppt/tags/tag99.xml" ContentType="application/vnd.openxmlformats-officedocument.presentationml.tags+xml"/>
  <Override PartName="/ppt/notesSlides/notesSlide76.xml" ContentType="application/vnd.openxmlformats-officedocument.presentationml.notesSlide+xml"/>
  <Override PartName="/ppt/tags/tag100.xml" ContentType="application/vnd.openxmlformats-officedocument.presentationml.tags+xml"/>
  <Override PartName="/ppt/notesSlides/notesSlide77.xml" ContentType="application/vnd.openxmlformats-officedocument.presentationml.notesSlide+xml"/>
  <Override PartName="/ppt/tags/tag101.xml" ContentType="application/vnd.openxmlformats-officedocument.presentationml.tags+xml"/>
  <Override PartName="/ppt/notesSlides/notesSlide78.xml" ContentType="application/vnd.openxmlformats-officedocument.presentationml.notesSlide+xml"/>
  <Override PartName="/ppt/tags/tag102.xml" ContentType="application/vnd.openxmlformats-officedocument.presentationml.tags+xml"/>
  <Override PartName="/ppt/notesSlides/notesSlide79.xml" ContentType="application/vnd.openxmlformats-officedocument.presentationml.notesSlide+xml"/>
  <Override PartName="/ppt/tags/tag103.xml" ContentType="application/vnd.openxmlformats-officedocument.presentationml.tags+xml"/>
  <Override PartName="/ppt/notesSlides/notesSlide80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48" r:id="rId1"/>
    <p:sldMasterId id="2147483678" r:id="rId2"/>
    <p:sldMasterId id="2147483691" r:id="rId3"/>
    <p:sldMasterId id="2147483846" r:id="rId4"/>
    <p:sldMasterId id="2147483860" r:id="rId5"/>
    <p:sldMasterId id="2147483913" r:id="rId6"/>
    <p:sldMasterId id="2147483951" r:id="rId7"/>
    <p:sldMasterId id="2147483965" r:id="rId8"/>
    <p:sldMasterId id="2147484029" r:id="rId9"/>
    <p:sldMasterId id="2147484043" r:id="rId10"/>
    <p:sldMasterId id="2147484057" r:id="rId11"/>
    <p:sldMasterId id="2147484071" r:id="rId12"/>
    <p:sldMasterId id="2147484100" r:id="rId13"/>
    <p:sldMasterId id="2147484114" r:id="rId14"/>
    <p:sldMasterId id="2147484127" r:id="rId15"/>
    <p:sldMasterId id="2147484140" r:id="rId16"/>
    <p:sldMasterId id="2147484155" r:id="rId17"/>
    <p:sldMasterId id="2147484210" r:id="rId18"/>
    <p:sldMasterId id="2147484222" r:id="rId19"/>
    <p:sldMasterId id="2147484317" r:id="rId20"/>
    <p:sldMasterId id="2147484329" r:id="rId21"/>
    <p:sldMasterId id="2147484341" r:id="rId22"/>
  </p:sldMasterIdLst>
  <p:notesMasterIdLst>
    <p:notesMasterId r:id="rId182"/>
  </p:notesMasterIdLst>
  <p:sldIdLst>
    <p:sldId id="1368" r:id="rId23"/>
    <p:sldId id="326" r:id="rId24"/>
    <p:sldId id="397" r:id="rId25"/>
    <p:sldId id="1511" r:id="rId26"/>
    <p:sldId id="513" r:id="rId27"/>
    <p:sldId id="514" r:id="rId28"/>
    <p:sldId id="515" r:id="rId29"/>
    <p:sldId id="1121" r:id="rId30"/>
    <p:sldId id="1122" r:id="rId31"/>
    <p:sldId id="1123" r:id="rId32"/>
    <p:sldId id="1467" r:id="rId33"/>
    <p:sldId id="1124" r:id="rId34"/>
    <p:sldId id="427" r:id="rId35"/>
    <p:sldId id="428" r:id="rId36"/>
    <p:sldId id="429" r:id="rId37"/>
    <p:sldId id="1468" r:id="rId38"/>
    <p:sldId id="1469" r:id="rId39"/>
    <p:sldId id="1470" r:id="rId40"/>
    <p:sldId id="1471" r:id="rId41"/>
    <p:sldId id="1472" r:id="rId42"/>
    <p:sldId id="1473" r:id="rId43"/>
    <p:sldId id="1474" r:id="rId44"/>
    <p:sldId id="1475" r:id="rId45"/>
    <p:sldId id="1476" r:id="rId46"/>
    <p:sldId id="1477" r:id="rId47"/>
    <p:sldId id="1359" r:id="rId48"/>
    <p:sldId id="1478" r:id="rId49"/>
    <p:sldId id="1360" r:id="rId50"/>
    <p:sldId id="1479" r:id="rId51"/>
    <p:sldId id="1385" r:id="rId52"/>
    <p:sldId id="1157" r:id="rId53"/>
    <p:sldId id="1158" r:id="rId54"/>
    <p:sldId id="1159" r:id="rId55"/>
    <p:sldId id="1160" r:id="rId56"/>
    <p:sldId id="1163" r:id="rId57"/>
    <p:sldId id="1164" r:id="rId58"/>
    <p:sldId id="1165" r:id="rId59"/>
    <p:sldId id="1166" r:id="rId60"/>
    <p:sldId id="1167" r:id="rId61"/>
    <p:sldId id="1168" r:id="rId62"/>
    <p:sldId id="1169" r:id="rId63"/>
    <p:sldId id="368" r:id="rId64"/>
    <p:sldId id="1460" r:id="rId65"/>
    <p:sldId id="1461" r:id="rId66"/>
    <p:sldId id="1462" r:id="rId67"/>
    <p:sldId id="1463" r:id="rId68"/>
    <p:sldId id="1512" r:id="rId69"/>
    <p:sldId id="1513" r:id="rId70"/>
    <p:sldId id="1514" r:id="rId71"/>
    <p:sldId id="1515" r:id="rId72"/>
    <p:sldId id="1450" r:id="rId73"/>
    <p:sldId id="1451" r:id="rId74"/>
    <p:sldId id="1452" r:id="rId75"/>
    <p:sldId id="1453" r:id="rId76"/>
    <p:sldId id="1464" r:id="rId77"/>
    <p:sldId id="1455" r:id="rId78"/>
    <p:sldId id="1458" r:id="rId79"/>
    <p:sldId id="1424" r:id="rId80"/>
    <p:sldId id="1465" r:id="rId81"/>
    <p:sldId id="1406" r:id="rId82"/>
    <p:sldId id="1407" r:id="rId83"/>
    <p:sldId id="1409" r:id="rId84"/>
    <p:sldId id="1396" r:id="rId85"/>
    <p:sldId id="1397" r:id="rId86"/>
    <p:sldId id="1002" r:id="rId87"/>
    <p:sldId id="1003" r:id="rId88"/>
    <p:sldId id="1004" r:id="rId89"/>
    <p:sldId id="1005" r:id="rId90"/>
    <p:sldId id="1006" r:id="rId91"/>
    <p:sldId id="1007" r:id="rId92"/>
    <p:sldId id="1008" r:id="rId93"/>
    <p:sldId id="1010" r:id="rId94"/>
    <p:sldId id="1313" r:id="rId95"/>
    <p:sldId id="1466" r:id="rId96"/>
    <p:sldId id="1017" r:id="rId97"/>
    <p:sldId id="1018" r:id="rId98"/>
    <p:sldId id="1019" r:id="rId99"/>
    <p:sldId id="1020" r:id="rId100"/>
    <p:sldId id="1021" r:id="rId101"/>
    <p:sldId id="1024" r:id="rId102"/>
    <p:sldId id="1025" r:id="rId103"/>
    <p:sldId id="1026" r:id="rId104"/>
    <p:sldId id="1027" r:id="rId105"/>
    <p:sldId id="1028" r:id="rId106"/>
    <p:sldId id="1029" r:id="rId107"/>
    <p:sldId id="1030" r:id="rId108"/>
    <p:sldId id="1031" r:id="rId109"/>
    <p:sldId id="1032" r:id="rId110"/>
    <p:sldId id="1036" r:id="rId111"/>
    <p:sldId id="1037" r:id="rId112"/>
    <p:sldId id="1038" r:id="rId113"/>
    <p:sldId id="1039" r:id="rId114"/>
    <p:sldId id="1040" r:id="rId115"/>
    <p:sldId id="1041" r:id="rId116"/>
    <p:sldId id="1042" r:id="rId117"/>
    <p:sldId id="1278" r:id="rId118"/>
    <p:sldId id="1281" r:id="rId119"/>
    <p:sldId id="1282" r:id="rId120"/>
    <p:sldId id="1283" r:id="rId121"/>
    <p:sldId id="1284" r:id="rId122"/>
    <p:sldId id="1285" r:id="rId123"/>
    <p:sldId id="1286" r:id="rId124"/>
    <p:sldId id="1245" r:id="rId125"/>
    <p:sldId id="1246" r:id="rId126"/>
    <p:sldId id="1247" r:id="rId127"/>
    <p:sldId id="1268" r:id="rId128"/>
    <p:sldId id="1269" r:id="rId129"/>
    <p:sldId id="1270" r:id="rId130"/>
    <p:sldId id="1271" r:id="rId131"/>
    <p:sldId id="1272" r:id="rId132"/>
    <p:sldId id="1273" r:id="rId133"/>
    <p:sldId id="1049" r:id="rId134"/>
    <p:sldId id="1053" r:id="rId135"/>
    <p:sldId id="1482" r:id="rId136"/>
    <p:sldId id="1255" r:id="rId137"/>
    <p:sldId id="1256" r:id="rId138"/>
    <p:sldId id="1257" r:id="rId139"/>
    <p:sldId id="1258" r:id="rId140"/>
    <p:sldId id="1259" r:id="rId141"/>
    <p:sldId id="1260" r:id="rId142"/>
    <p:sldId id="1432" r:id="rId143"/>
    <p:sldId id="1433" r:id="rId144"/>
    <p:sldId id="1434" r:id="rId145"/>
    <p:sldId id="1435" r:id="rId146"/>
    <p:sldId id="1436" r:id="rId147"/>
    <p:sldId id="1437" r:id="rId148"/>
    <p:sldId id="1438" r:id="rId149"/>
    <p:sldId id="1439" r:id="rId150"/>
    <p:sldId id="1440" r:id="rId151"/>
    <p:sldId id="1441" r:id="rId152"/>
    <p:sldId id="1442" r:id="rId153"/>
    <p:sldId id="1443" r:id="rId154"/>
    <p:sldId id="1444" r:id="rId155"/>
    <p:sldId id="1445" r:id="rId156"/>
    <p:sldId id="1446" r:id="rId157"/>
    <p:sldId id="1447" r:id="rId158"/>
    <p:sldId id="1448" r:id="rId159"/>
    <p:sldId id="1449" r:id="rId160"/>
    <p:sldId id="1483" r:id="rId161"/>
    <p:sldId id="1484" r:id="rId162"/>
    <p:sldId id="1485" r:id="rId163"/>
    <p:sldId id="1486" r:id="rId164"/>
    <p:sldId id="1487" r:id="rId165"/>
    <p:sldId id="1488" r:id="rId166"/>
    <p:sldId id="1499" r:id="rId167"/>
    <p:sldId id="1489" r:id="rId168"/>
    <p:sldId id="1490" r:id="rId169"/>
    <p:sldId id="1492" r:id="rId170"/>
    <p:sldId id="1493" r:id="rId171"/>
    <p:sldId id="1497" r:id="rId172"/>
    <p:sldId id="1498" r:id="rId173"/>
    <p:sldId id="1500" r:id="rId174"/>
    <p:sldId id="1501" r:id="rId175"/>
    <p:sldId id="1502" r:id="rId176"/>
    <p:sldId id="1503" r:id="rId177"/>
    <p:sldId id="1504" r:id="rId178"/>
    <p:sldId id="1505" r:id="rId179"/>
    <p:sldId id="1506" r:id="rId180"/>
    <p:sldId id="1507" r:id="rId181"/>
  </p:sldIdLst>
  <p:sldSz cx="10287000" cy="6858000" type="35mm"/>
  <p:notesSz cx="6784975" cy="9856788"/>
  <p:custDataLst>
    <p:tags r:id="rId183"/>
  </p:custDataLst>
  <p:defaultTextStyle>
    <a:defPPr>
      <a:defRPr lang="it-IT"/>
    </a:defPPr>
    <a:lvl1pPr algn="l" rtl="0" eaLnBrk="0" fontAlgn="base" hangingPunct="0">
      <a:spcBef>
        <a:spcPct val="0"/>
      </a:spcBef>
      <a:spcAft>
        <a:spcPct val="0"/>
      </a:spcAft>
      <a:defRPr sz="2800" i="1" kern="1200">
        <a:solidFill>
          <a:schemeClr val="bg1"/>
        </a:solidFill>
        <a:latin typeface="Times New Roman" panose="02020603050405020304" pitchFamily="18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800" i="1" kern="1200">
        <a:solidFill>
          <a:schemeClr val="bg1"/>
        </a:solidFill>
        <a:latin typeface="Times New Roman" panose="02020603050405020304" pitchFamily="18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800" i="1" kern="1200">
        <a:solidFill>
          <a:schemeClr val="bg1"/>
        </a:solidFill>
        <a:latin typeface="Times New Roman" panose="02020603050405020304" pitchFamily="18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800" i="1" kern="1200">
        <a:solidFill>
          <a:schemeClr val="bg1"/>
        </a:solidFill>
        <a:latin typeface="Times New Roman" panose="02020603050405020304" pitchFamily="18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800" i="1" kern="1200">
        <a:solidFill>
          <a:schemeClr val="bg1"/>
        </a:solidFill>
        <a:latin typeface="Times New Roman" panose="02020603050405020304" pitchFamily="18" charset="0"/>
        <a:ea typeface="+mn-ea"/>
        <a:cs typeface="+mn-cs"/>
      </a:defRPr>
    </a:lvl5pPr>
    <a:lvl6pPr marL="2286000" algn="l" defTabSz="914400" rtl="0" eaLnBrk="1" latinLnBrk="0" hangingPunct="1">
      <a:defRPr sz="2800" i="1" kern="1200">
        <a:solidFill>
          <a:schemeClr val="bg1"/>
        </a:solidFill>
        <a:latin typeface="Times New Roman" panose="02020603050405020304" pitchFamily="18" charset="0"/>
        <a:ea typeface="+mn-ea"/>
        <a:cs typeface="+mn-cs"/>
      </a:defRPr>
    </a:lvl6pPr>
    <a:lvl7pPr marL="2743200" algn="l" defTabSz="914400" rtl="0" eaLnBrk="1" latinLnBrk="0" hangingPunct="1">
      <a:defRPr sz="2800" i="1" kern="1200">
        <a:solidFill>
          <a:schemeClr val="bg1"/>
        </a:solidFill>
        <a:latin typeface="Times New Roman" panose="02020603050405020304" pitchFamily="18" charset="0"/>
        <a:ea typeface="+mn-ea"/>
        <a:cs typeface="+mn-cs"/>
      </a:defRPr>
    </a:lvl7pPr>
    <a:lvl8pPr marL="3200400" algn="l" defTabSz="914400" rtl="0" eaLnBrk="1" latinLnBrk="0" hangingPunct="1">
      <a:defRPr sz="2800" i="1" kern="1200">
        <a:solidFill>
          <a:schemeClr val="bg1"/>
        </a:solidFill>
        <a:latin typeface="Times New Roman" panose="02020603050405020304" pitchFamily="18" charset="0"/>
        <a:ea typeface="+mn-ea"/>
        <a:cs typeface="+mn-cs"/>
      </a:defRPr>
    </a:lvl8pPr>
    <a:lvl9pPr marL="3657600" algn="l" defTabSz="914400" rtl="0" eaLnBrk="1" latinLnBrk="0" hangingPunct="1">
      <a:defRPr sz="2800" i="1" kern="1200">
        <a:solidFill>
          <a:schemeClr val="bg1"/>
        </a:solidFill>
        <a:latin typeface="Times New Roman" panose="02020603050405020304" pitchFamily="18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2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04">
          <p15:clr>
            <a:srgbClr val="A4A3A4"/>
          </p15:clr>
        </p15:guide>
        <p15:guide id="2" pos="2136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7375E"/>
    <a:srgbClr val="000066"/>
    <a:srgbClr val="0C0C32"/>
    <a:srgbClr val="0033CC"/>
    <a:srgbClr val="FF0000"/>
    <a:srgbClr val="0000CC"/>
    <a:srgbClr val="009799"/>
    <a:srgbClr val="99FF33"/>
    <a:srgbClr val="FF0066"/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vertBarState="minimized" horzBarState="maximized">
    <p:restoredLeft sz="15620"/>
    <p:restoredTop sz="94660"/>
  </p:normalViewPr>
  <p:slideViewPr>
    <p:cSldViewPr>
      <p:cViewPr varScale="1">
        <p:scale>
          <a:sx n="114" d="100"/>
          <a:sy n="114" d="100"/>
        </p:scale>
        <p:origin x="1728" y="114"/>
      </p:cViewPr>
      <p:guideLst>
        <p:guide orient="horz" pos="2160"/>
        <p:guide pos="32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>
      <p:cViewPr varScale="1">
        <p:scale>
          <a:sx n="55" d="100"/>
          <a:sy n="55" d="100"/>
        </p:scale>
        <p:origin x="-1830" y="-84"/>
      </p:cViewPr>
      <p:guideLst>
        <p:guide orient="horz" pos="3104"/>
        <p:guide pos="2136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4.xml"/><Relationship Id="rId117" Type="http://schemas.openxmlformats.org/officeDocument/2006/relationships/slide" Target="slides/slide95.xml"/><Relationship Id="rId21" Type="http://schemas.openxmlformats.org/officeDocument/2006/relationships/slideMaster" Target="slideMasters/slideMaster21.xml"/><Relationship Id="rId42" Type="http://schemas.openxmlformats.org/officeDocument/2006/relationships/slide" Target="slides/slide20.xml"/><Relationship Id="rId47" Type="http://schemas.openxmlformats.org/officeDocument/2006/relationships/slide" Target="slides/slide25.xml"/><Relationship Id="rId63" Type="http://schemas.openxmlformats.org/officeDocument/2006/relationships/slide" Target="slides/slide41.xml"/><Relationship Id="rId68" Type="http://schemas.openxmlformats.org/officeDocument/2006/relationships/slide" Target="slides/slide46.xml"/><Relationship Id="rId84" Type="http://schemas.openxmlformats.org/officeDocument/2006/relationships/slide" Target="slides/slide62.xml"/><Relationship Id="rId89" Type="http://schemas.openxmlformats.org/officeDocument/2006/relationships/slide" Target="slides/slide67.xml"/><Relationship Id="rId112" Type="http://schemas.openxmlformats.org/officeDocument/2006/relationships/slide" Target="slides/slide90.xml"/><Relationship Id="rId133" Type="http://schemas.openxmlformats.org/officeDocument/2006/relationships/slide" Target="slides/slide111.xml"/><Relationship Id="rId138" Type="http://schemas.openxmlformats.org/officeDocument/2006/relationships/slide" Target="slides/slide116.xml"/><Relationship Id="rId154" Type="http://schemas.openxmlformats.org/officeDocument/2006/relationships/slide" Target="slides/slide132.xml"/><Relationship Id="rId159" Type="http://schemas.openxmlformats.org/officeDocument/2006/relationships/slide" Target="slides/slide137.xml"/><Relationship Id="rId175" Type="http://schemas.openxmlformats.org/officeDocument/2006/relationships/slide" Target="slides/slide153.xml"/><Relationship Id="rId170" Type="http://schemas.openxmlformats.org/officeDocument/2006/relationships/slide" Target="slides/slide148.xml"/><Relationship Id="rId16" Type="http://schemas.openxmlformats.org/officeDocument/2006/relationships/slideMaster" Target="slideMasters/slideMaster16.xml"/><Relationship Id="rId107" Type="http://schemas.openxmlformats.org/officeDocument/2006/relationships/slide" Target="slides/slide85.xml"/><Relationship Id="rId11" Type="http://schemas.openxmlformats.org/officeDocument/2006/relationships/slideMaster" Target="slideMasters/slideMaster11.xml"/><Relationship Id="rId32" Type="http://schemas.openxmlformats.org/officeDocument/2006/relationships/slide" Target="slides/slide10.xml"/><Relationship Id="rId37" Type="http://schemas.openxmlformats.org/officeDocument/2006/relationships/slide" Target="slides/slide15.xml"/><Relationship Id="rId53" Type="http://schemas.openxmlformats.org/officeDocument/2006/relationships/slide" Target="slides/slide31.xml"/><Relationship Id="rId58" Type="http://schemas.openxmlformats.org/officeDocument/2006/relationships/slide" Target="slides/slide36.xml"/><Relationship Id="rId74" Type="http://schemas.openxmlformats.org/officeDocument/2006/relationships/slide" Target="slides/slide52.xml"/><Relationship Id="rId79" Type="http://schemas.openxmlformats.org/officeDocument/2006/relationships/slide" Target="slides/slide57.xml"/><Relationship Id="rId102" Type="http://schemas.openxmlformats.org/officeDocument/2006/relationships/slide" Target="slides/slide80.xml"/><Relationship Id="rId123" Type="http://schemas.openxmlformats.org/officeDocument/2006/relationships/slide" Target="slides/slide101.xml"/><Relationship Id="rId128" Type="http://schemas.openxmlformats.org/officeDocument/2006/relationships/slide" Target="slides/slide106.xml"/><Relationship Id="rId144" Type="http://schemas.openxmlformats.org/officeDocument/2006/relationships/slide" Target="slides/slide122.xml"/><Relationship Id="rId149" Type="http://schemas.openxmlformats.org/officeDocument/2006/relationships/slide" Target="slides/slide127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68.xml"/><Relationship Id="rId95" Type="http://schemas.openxmlformats.org/officeDocument/2006/relationships/slide" Target="slides/slide73.xml"/><Relationship Id="rId160" Type="http://schemas.openxmlformats.org/officeDocument/2006/relationships/slide" Target="slides/slide138.xml"/><Relationship Id="rId165" Type="http://schemas.openxmlformats.org/officeDocument/2006/relationships/slide" Target="slides/slide143.xml"/><Relationship Id="rId181" Type="http://schemas.openxmlformats.org/officeDocument/2006/relationships/slide" Target="slides/slide159.xml"/><Relationship Id="rId186" Type="http://schemas.openxmlformats.org/officeDocument/2006/relationships/theme" Target="theme/theme1.xml"/><Relationship Id="rId22" Type="http://schemas.openxmlformats.org/officeDocument/2006/relationships/slideMaster" Target="slideMasters/slideMaster22.xml"/><Relationship Id="rId27" Type="http://schemas.openxmlformats.org/officeDocument/2006/relationships/slide" Target="slides/slide5.xml"/><Relationship Id="rId43" Type="http://schemas.openxmlformats.org/officeDocument/2006/relationships/slide" Target="slides/slide21.xml"/><Relationship Id="rId48" Type="http://schemas.openxmlformats.org/officeDocument/2006/relationships/slide" Target="slides/slide26.xml"/><Relationship Id="rId64" Type="http://schemas.openxmlformats.org/officeDocument/2006/relationships/slide" Target="slides/slide42.xml"/><Relationship Id="rId69" Type="http://schemas.openxmlformats.org/officeDocument/2006/relationships/slide" Target="slides/slide47.xml"/><Relationship Id="rId113" Type="http://schemas.openxmlformats.org/officeDocument/2006/relationships/slide" Target="slides/slide91.xml"/><Relationship Id="rId118" Type="http://schemas.openxmlformats.org/officeDocument/2006/relationships/slide" Target="slides/slide96.xml"/><Relationship Id="rId134" Type="http://schemas.openxmlformats.org/officeDocument/2006/relationships/slide" Target="slides/slide112.xml"/><Relationship Id="rId139" Type="http://schemas.openxmlformats.org/officeDocument/2006/relationships/slide" Target="slides/slide117.xml"/><Relationship Id="rId80" Type="http://schemas.openxmlformats.org/officeDocument/2006/relationships/slide" Target="slides/slide58.xml"/><Relationship Id="rId85" Type="http://schemas.openxmlformats.org/officeDocument/2006/relationships/slide" Target="slides/slide63.xml"/><Relationship Id="rId150" Type="http://schemas.openxmlformats.org/officeDocument/2006/relationships/slide" Target="slides/slide128.xml"/><Relationship Id="rId155" Type="http://schemas.openxmlformats.org/officeDocument/2006/relationships/slide" Target="slides/slide133.xml"/><Relationship Id="rId171" Type="http://schemas.openxmlformats.org/officeDocument/2006/relationships/slide" Target="slides/slide149.xml"/><Relationship Id="rId176" Type="http://schemas.openxmlformats.org/officeDocument/2006/relationships/slide" Target="slides/slide154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33" Type="http://schemas.openxmlformats.org/officeDocument/2006/relationships/slide" Target="slides/slide11.xml"/><Relationship Id="rId38" Type="http://schemas.openxmlformats.org/officeDocument/2006/relationships/slide" Target="slides/slide16.xml"/><Relationship Id="rId59" Type="http://schemas.openxmlformats.org/officeDocument/2006/relationships/slide" Target="slides/slide37.xml"/><Relationship Id="rId103" Type="http://schemas.openxmlformats.org/officeDocument/2006/relationships/slide" Target="slides/slide81.xml"/><Relationship Id="rId108" Type="http://schemas.openxmlformats.org/officeDocument/2006/relationships/slide" Target="slides/slide86.xml"/><Relationship Id="rId124" Type="http://schemas.openxmlformats.org/officeDocument/2006/relationships/slide" Target="slides/slide102.xml"/><Relationship Id="rId129" Type="http://schemas.openxmlformats.org/officeDocument/2006/relationships/slide" Target="slides/slide107.xml"/><Relationship Id="rId54" Type="http://schemas.openxmlformats.org/officeDocument/2006/relationships/slide" Target="slides/slide32.xml"/><Relationship Id="rId70" Type="http://schemas.openxmlformats.org/officeDocument/2006/relationships/slide" Target="slides/slide48.xml"/><Relationship Id="rId75" Type="http://schemas.openxmlformats.org/officeDocument/2006/relationships/slide" Target="slides/slide53.xml"/><Relationship Id="rId91" Type="http://schemas.openxmlformats.org/officeDocument/2006/relationships/slide" Target="slides/slide69.xml"/><Relationship Id="rId96" Type="http://schemas.openxmlformats.org/officeDocument/2006/relationships/slide" Target="slides/slide74.xml"/><Relationship Id="rId140" Type="http://schemas.openxmlformats.org/officeDocument/2006/relationships/slide" Target="slides/slide118.xml"/><Relationship Id="rId145" Type="http://schemas.openxmlformats.org/officeDocument/2006/relationships/slide" Target="slides/slide123.xml"/><Relationship Id="rId161" Type="http://schemas.openxmlformats.org/officeDocument/2006/relationships/slide" Target="slides/slide139.xml"/><Relationship Id="rId166" Type="http://schemas.openxmlformats.org/officeDocument/2006/relationships/slide" Target="slides/slide144.xml"/><Relationship Id="rId182" Type="http://schemas.openxmlformats.org/officeDocument/2006/relationships/notesMaster" Target="notesMasters/notesMaster1.xml"/><Relationship Id="rId187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23" Type="http://schemas.openxmlformats.org/officeDocument/2006/relationships/slide" Target="slides/slide1.xml"/><Relationship Id="rId28" Type="http://schemas.openxmlformats.org/officeDocument/2006/relationships/slide" Target="slides/slide6.xml"/><Relationship Id="rId49" Type="http://schemas.openxmlformats.org/officeDocument/2006/relationships/slide" Target="slides/slide27.xml"/><Relationship Id="rId114" Type="http://schemas.openxmlformats.org/officeDocument/2006/relationships/slide" Target="slides/slide92.xml"/><Relationship Id="rId119" Type="http://schemas.openxmlformats.org/officeDocument/2006/relationships/slide" Target="slides/slide97.xml"/><Relationship Id="rId44" Type="http://schemas.openxmlformats.org/officeDocument/2006/relationships/slide" Target="slides/slide22.xml"/><Relationship Id="rId60" Type="http://schemas.openxmlformats.org/officeDocument/2006/relationships/slide" Target="slides/slide38.xml"/><Relationship Id="rId65" Type="http://schemas.openxmlformats.org/officeDocument/2006/relationships/slide" Target="slides/slide43.xml"/><Relationship Id="rId81" Type="http://schemas.openxmlformats.org/officeDocument/2006/relationships/slide" Target="slides/slide59.xml"/><Relationship Id="rId86" Type="http://schemas.openxmlformats.org/officeDocument/2006/relationships/slide" Target="slides/slide64.xml"/><Relationship Id="rId130" Type="http://schemas.openxmlformats.org/officeDocument/2006/relationships/slide" Target="slides/slide108.xml"/><Relationship Id="rId135" Type="http://schemas.openxmlformats.org/officeDocument/2006/relationships/slide" Target="slides/slide113.xml"/><Relationship Id="rId151" Type="http://schemas.openxmlformats.org/officeDocument/2006/relationships/slide" Target="slides/slide129.xml"/><Relationship Id="rId156" Type="http://schemas.openxmlformats.org/officeDocument/2006/relationships/slide" Target="slides/slide134.xml"/><Relationship Id="rId177" Type="http://schemas.openxmlformats.org/officeDocument/2006/relationships/slide" Target="slides/slide155.xml"/><Relationship Id="rId172" Type="http://schemas.openxmlformats.org/officeDocument/2006/relationships/slide" Target="slides/slide150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39" Type="http://schemas.openxmlformats.org/officeDocument/2006/relationships/slide" Target="slides/slide17.xml"/><Relationship Id="rId109" Type="http://schemas.openxmlformats.org/officeDocument/2006/relationships/slide" Target="slides/slide87.xml"/><Relationship Id="rId34" Type="http://schemas.openxmlformats.org/officeDocument/2006/relationships/slide" Target="slides/slide12.xml"/><Relationship Id="rId50" Type="http://schemas.openxmlformats.org/officeDocument/2006/relationships/slide" Target="slides/slide28.xml"/><Relationship Id="rId55" Type="http://schemas.openxmlformats.org/officeDocument/2006/relationships/slide" Target="slides/slide33.xml"/><Relationship Id="rId76" Type="http://schemas.openxmlformats.org/officeDocument/2006/relationships/slide" Target="slides/slide54.xml"/><Relationship Id="rId97" Type="http://schemas.openxmlformats.org/officeDocument/2006/relationships/slide" Target="slides/slide75.xml"/><Relationship Id="rId104" Type="http://schemas.openxmlformats.org/officeDocument/2006/relationships/slide" Target="slides/slide82.xml"/><Relationship Id="rId120" Type="http://schemas.openxmlformats.org/officeDocument/2006/relationships/slide" Target="slides/slide98.xml"/><Relationship Id="rId125" Type="http://schemas.openxmlformats.org/officeDocument/2006/relationships/slide" Target="slides/slide103.xml"/><Relationship Id="rId141" Type="http://schemas.openxmlformats.org/officeDocument/2006/relationships/slide" Target="slides/slide119.xml"/><Relationship Id="rId146" Type="http://schemas.openxmlformats.org/officeDocument/2006/relationships/slide" Target="slides/slide124.xml"/><Relationship Id="rId167" Type="http://schemas.openxmlformats.org/officeDocument/2006/relationships/slide" Target="slides/slide145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49.xml"/><Relationship Id="rId92" Type="http://schemas.openxmlformats.org/officeDocument/2006/relationships/slide" Target="slides/slide70.xml"/><Relationship Id="rId162" Type="http://schemas.openxmlformats.org/officeDocument/2006/relationships/slide" Target="slides/slide140.xml"/><Relationship Id="rId183" Type="http://schemas.openxmlformats.org/officeDocument/2006/relationships/tags" Target="tags/tag1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7.xml"/><Relationship Id="rId24" Type="http://schemas.openxmlformats.org/officeDocument/2006/relationships/slide" Target="slides/slide2.xml"/><Relationship Id="rId40" Type="http://schemas.openxmlformats.org/officeDocument/2006/relationships/slide" Target="slides/slide18.xml"/><Relationship Id="rId45" Type="http://schemas.openxmlformats.org/officeDocument/2006/relationships/slide" Target="slides/slide23.xml"/><Relationship Id="rId66" Type="http://schemas.openxmlformats.org/officeDocument/2006/relationships/slide" Target="slides/slide44.xml"/><Relationship Id="rId87" Type="http://schemas.openxmlformats.org/officeDocument/2006/relationships/slide" Target="slides/slide65.xml"/><Relationship Id="rId110" Type="http://schemas.openxmlformats.org/officeDocument/2006/relationships/slide" Target="slides/slide88.xml"/><Relationship Id="rId115" Type="http://schemas.openxmlformats.org/officeDocument/2006/relationships/slide" Target="slides/slide93.xml"/><Relationship Id="rId131" Type="http://schemas.openxmlformats.org/officeDocument/2006/relationships/slide" Target="slides/slide109.xml"/><Relationship Id="rId136" Type="http://schemas.openxmlformats.org/officeDocument/2006/relationships/slide" Target="slides/slide114.xml"/><Relationship Id="rId157" Type="http://schemas.openxmlformats.org/officeDocument/2006/relationships/slide" Target="slides/slide135.xml"/><Relationship Id="rId178" Type="http://schemas.openxmlformats.org/officeDocument/2006/relationships/slide" Target="slides/slide156.xml"/><Relationship Id="rId61" Type="http://schemas.openxmlformats.org/officeDocument/2006/relationships/slide" Target="slides/slide39.xml"/><Relationship Id="rId82" Type="http://schemas.openxmlformats.org/officeDocument/2006/relationships/slide" Target="slides/slide60.xml"/><Relationship Id="rId152" Type="http://schemas.openxmlformats.org/officeDocument/2006/relationships/slide" Target="slides/slide130.xml"/><Relationship Id="rId173" Type="http://schemas.openxmlformats.org/officeDocument/2006/relationships/slide" Target="slides/slide151.xml"/><Relationship Id="rId19" Type="http://schemas.openxmlformats.org/officeDocument/2006/relationships/slideMaster" Target="slideMasters/slideMaster19.xml"/><Relationship Id="rId14" Type="http://schemas.openxmlformats.org/officeDocument/2006/relationships/slideMaster" Target="slideMasters/slideMaster14.xml"/><Relationship Id="rId30" Type="http://schemas.openxmlformats.org/officeDocument/2006/relationships/slide" Target="slides/slide8.xml"/><Relationship Id="rId35" Type="http://schemas.openxmlformats.org/officeDocument/2006/relationships/slide" Target="slides/slide13.xml"/><Relationship Id="rId56" Type="http://schemas.openxmlformats.org/officeDocument/2006/relationships/slide" Target="slides/slide34.xml"/><Relationship Id="rId77" Type="http://schemas.openxmlformats.org/officeDocument/2006/relationships/slide" Target="slides/slide55.xml"/><Relationship Id="rId100" Type="http://schemas.openxmlformats.org/officeDocument/2006/relationships/slide" Target="slides/slide78.xml"/><Relationship Id="rId105" Type="http://schemas.openxmlformats.org/officeDocument/2006/relationships/slide" Target="slides/slide83.xml"/><Relationship Id="rId126" Type="http://schemas.openxmlformats.org/officeDocument/2006/relationships/slide" Target="slides/slide104.xml"/><Relationship Id="rId147" Type="http://schemas.openxmlformats.org/officeDocument/2006/relationships/slide" Target="slides/slide125.xml"/><Relationship Id="rId168" Type="http://schemas.openxmlformats.org/officeDocument/2006/relationships/slide" Target="slides/slide146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29.xml"/><Relationship Id="rId72" Type="http://schemas.openxmlformats.org/officeDocument/2006/relationships/slide" Target="slides/slide50.xml"/><Relationship Id="rId93" Type="http://schemas.openxmlformats.org/officeDocument/2006/relationships/slide" Target="slides/slide71.xml"/><Relationship Id="rId98" Type="http://schemas.openxmlformats.org/officeDocument/2006/relationships/slide" Target="slides/slide76.xml"/><Relationship Id="rId121" Type="http://schemas.openxmlformats.org/officeDocument/2006/relationships/slide" Target="slides/slide99.xml"/><Relationship Id="rId142" Type="http://schemas.openxmlformats.org/officeDocument/2006/relationships/slide" Target="slides/slide120.xml"/><Relationship Id="rId163" Type="http://schemas.openxmlformats.org/officeDocument/2006/relationships/slide" Target="slides/slide141.xml"/><Relationship Id="rId184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3.xml"/><Relationship Id="rId46" Type="http://schemas.openxmlformats.org/officeDocument/2006/relationships/slide" Target="slides/slide24.xml"/><Relationship Id="rId67" Type="http://schemas.openxmlformats.org/officeDocument/2006/relationships/slide" Target="slides/slide45.xml"/><Relationship Id="rId116" Type="http://schemas.openxmlformats.org/officeDocument/2006/relationships/slide" Target="slides/slide94.xml"/><Relationship Id="rId137" Type="http://schemas.openxmlformats.org/officeDocument/2006/relationships/slide" Target="slides/slide115.xml"/><Relationship Id="rId158" Type="http://schemas.openxmlformats.org/officeDocument/2006/relationships/slide" Target="slides/slide136.xml"/><Relationship Id="rId20" Type="http://schemas.openxmlformats.org/officeDocument/2006/relationships/slideMaster" Target="slideMasters/slideMaster20.xml"/><Relationship Id="rId41" Type="http://schemas.openxmlformats.org/officeDocument/2006/relationships/slide" Target="slides/slide19.xml"/><Relationship Id="rId62" Type="http://schemas.openxmlformats.org/officeDocument/2006/relationships/slide" Target="slides/slide40.xml"/><Relationship Id="rId83" Type="http://schemas.openxmlformats.org/officeDocument/2006/relationships/slide" Target="slides/slide61.xml"/><Relationship Id="rId88" Type="http://schemas.openxmlformats.org/officeDocument/2006/relationships/slide" Target="slides/slide66.xml"/><Relationship Id="rId111" Type="http://schemas.openxmlformats.org/officeDocument/2006/relationships/slide" Target="slides/slide89.xml"/><Relationship Id="rId132" Type="http://schemas.openxmlformats.org/officeDocument/2006/relationships/slide" Target="slides/slide110.xml"/><Relationship Id="rId153" Type="http://schemas.openxmlformats.org/officeDocument/2006/relationships/slide" Target="slides/slide131.xml"/><Relationship Id="rId174" Type="http://schemas.openxmlformats.org/officeDocument/2006/relationships/slide" Target="slides/slide152.xml"/><Relationship Id="rId179" Type="http://schemas.openxmlformats.org/officeDocument/2006/relationships/slide" Target="slides/slide157.xml"/><Relationship Id="rId15" Type="http://schemas.openxmlformats.org/officeDocument/2006/relationships/slideMaster" Target="slideMasters/slideMaster15.xml"/><Relationship Id="rId36" Type="http://schemas.openxmlformats.org/officeDocument/2006/relationships/slide" Target="slides/slide14.xml"/><Relationship Id="rId57" Type="http://schemas.openxmlformats.org/officeDocument/2006/relationships/slide" Target="slides/slide35.xml"/><Relationship Id="rId106" Type="http://schemas.openxmlformats.org/officeDocument/2006/relationships/slide" Target="slides/slide84.xml"/><Relationship Id="rId127" Type="http://schemas.openxmlformats.org/officeDocument/2006/relationships/slide" Target="slides/slide105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9.xml"/><Relationship Id="rId52" Type="http://schemas.openxmlformats.org/officeDocument/2006/relationships/slide" Target="slides/slide30.xml"/><Relationship Id="rId73" Type="http://schemas.openxmlformats.org/officeDocument/2006/relationships/slide" Target="slides/slide51.xml"/><Relationship Id="rId78" Type="http://schemas.openxmlformats.org/officeDocument/2006/relationships/slide" Target="slides/slide56.xml"/><Relationship Id="rId94" Type="http://schemas.openxmlformats.org/officeDocument/2006/relationships/slide" Target="slides/slide72.xml"/><Relationship Id="rId99" Type="http://schemas.openxmlformats.org/officeDocument/2006/relationships/slide" Target="slides/slide77.xml"/><Relationship Id="rId101" Type="http://schemas.openxmlformats.org/officeDocument/2006/relationships/slide" Target="slides/slide79.xml"/><Relationship Id="rId122" Type="http://schemas.openxmlformats.org/officeDocument/2006/relationships/slide" Target="slides/slide100.xml"/><Relationship Id="rId143" Type="http://schemas.openxmlformats.org/officeDocument/2006/relationships/slide" Target="slides/slide121.xml"/><Relationship Id="rId148" Type="http://schemas.openxmlformats.org/officeDocument/2006/relationships/slide" Target="slides/slide126.xml"/><Relationship Id="rId164" Type="http://schemas.openxmlformats.org/officeDocument/2006/relationships/slide" Target="slides/slide142.xml"/><Relationship Id="rId169" Type="http://schemas.openxmlformats.org/officeDocument/2006/relationships/slide" Target="slides/slide147.xml"/><Relationship Id="rId185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80" Type="http://schemas.openxmlformats.org/officeDocument/2006/relationships/slide" Target="slides/slide15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01615191972577E-2"/>
          <c:y val="0.107939214604544"/>
          <c:w val="0.58820508758506596"/>
          <c:h val="0.77797482321079303"/>
        </c:manualLayout>
      </c:layout>
      <c:pieChart>
        <c:varyColors val="1"/>
        <c:ser>
          <c:idx val="0"/>
          <c:order val="0"/>
          <c:tx>
            <c:strRef>
              <c:f>Foglio1!$B$1</c:f>
              <c:strCache>
                <c:ptCount val="1"/>
                <c:pt idx="0">
                  <c:v>Vendite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BE9-4BD3-A27C-7DD64588F935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BE9-4BD3-A27C-7DD64588F935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7BE9-4BD3-A27C-7DD64588F935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7BE9-4BD3-A27C-7DD64588F935}"/>
              </c:ext>
            </c:extLst>
          </c:dPt>
          <c:dPt>
            <c:idx val="4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7BE9-4BD3-A27C-7DD64588F935}"/>
              </c:ext>
            </c:extLst>
          </c:dPt>
          <c:dPt>
            <c:idx val="5"/>
            <c:bubble3D val="0"/>
            <c:spPr>
              <a:solidFill>
                <a:schemeClr val="accent6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7BE9-4BD3-A27C-7DD64588F935}"/>
              </c:ext>
            </c:extLst>
          </c:dPt>
          <c:dPt>
            <c:idx val="6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D-7BE9-4BD3-A27C-7DD64588F935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300" b="0" i="0" u="none" strike="noStrike" kern="1200" baseline="0">
                    <a:solidFill>
                      <a:schemeClr val="dk1"/>
                    </a:solidFill>
                    <a:latin typeface="+mn-lt"/>
                    <a:ea typeface="+mn-ea"/>
                    <a:cs typeface="+mn-cs"/>
                  </a:defRPr>
                </a:pPr>
                <a:endParaRPr lang="it-IT"/>
              </a:p>
            </c:txPr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Foglio1!$A$2:$A$8</c:f>
              <c:strCache>
                <c:ptCount val="7"/>
                <c:pt idx="0">
                  <c:v>amoxicillina e acido clavulanico</c:v>
                </c:pt>
                <c:pt idx="1">
                  <c:v>amoxicillina</c:v>
                </c:pt>
                <c:pt idx="2">
                  <c:v>ceftriaxone</c:v>
                </c:pt>
                <c:pt idx="3">
                  <c:v>claritromicina</c:v>
                </c:pt>
                <c:pt idx="4">
                  <c:v>clindamicina</c:v>
                </c:pt>
                <c:pt idx="5">
                  <c:v>azitromicina</c:v>
                </c:pt>
                <c:pt idx="6">
                  <c:v>antibiotici in associazione</c:v>
                </c:pt>
              </c:strCache>
            </c:strRef>
          </c:cat>
          <c:val>
            <c:numRef>
              <c:f>Foglio1!$B$2:$B$8</c:f>
              <c:numCache>
                <c:formatCode>General</c:formatCode>
                <c:ptCount val="7"/>
                <c:pt idx="0">
                  <c:v>284</c:v>
                </c:pt>
                <c:pt idx="1">
                  <c:v>134</c:v>
                </c:pt>
                <c:pt idx="2">
                  <c:v>13</c:v>
                </c:pt>
                <c:pt idx="3">
                  <c:v>21</c:v>
                </c:pt>
                <c:pt idx="4">
                  <c:v>4</c:v>
                </c:pt>
                <c:pt idx="5">
                  <c:v>1</c:v>
                </c:pt>
                <c:pt idx="6">
                  <c:v>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E-7BE9-4BD3-A27C-7DD64588F935}"/>
            </c:ext>
          </c:extLst>
        </c:ser>
        <c:dLbls>
          <c:showLegendKey val="0"/>
          <c:showVal val="0"/>
          <c:showCatName val="0"/>
          <c:showSerName val="0"/>
          <c:showPercent val="1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r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300" b="0" i="0" u="none" strike="noStrike" kern="1200" baseline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pPr>
            <a:endParaRPr lang="it-IT"/>
          </a:p>
        </c:txPr>
      </c:legendEntry>
      <c:legendEntry>
        <c:idx val="1"/>
        <c:txPr>
          <a:bodyPr rot="0" spcFirstLastPara="1" vertOverflow="ellipsis" vert="horz" wrap="square" anchor="ctr" anchorCtr="1"/>
          <a:lstStyle/>
          <a:p>
            <a:pPr>
              <a:defRPr sz="1300" b="0" i="0" u="none" strike="noStrike" kern="1200" baseline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pPr>
            <a:endParaRPr lang="it-IT"/>
          </a:p>
        </c:txPr>
      </c:legendEntry>
      <c:legendEntry>
        <c:idx val="2"/>
        <c:txPr>
          <a:bodyPr rot="0" spcFirstLastPara="1" vertOverflow="ellipsis" vert="horz" wrap="square" anchor="ctr" anchorCtr="1"/>
          <a:lstStyle/>
          <a:p>
            <a:pPr>
              <a:defRPr sz="1300" b="0" i="0" u="none" strike="noStrike" kern="1200" baseline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pPr>
            <a:endParaRPr lang="it-IT"/>
          </a:p>
        </c:txPr>
      </c:legendEntry>
      <c:legendEntry>
        <c:idx val="3"/>
        <c:txPr>
          <a:bodyPr rot="0" spcFirstLastPara="1" vertOverflow="ellipsis" vert="horz" wrap="square" anchor="ctr" anchorCtr="1"/>
          <a:lstStyle/>
          <a:p>
            <a:pPr>
              <a:defRPr sz="1300" b="0" i="0" u="none" strike="noStrike" kern="1200" baseline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pPr>
            <a:endParaRPr lang="it-IT"/>
          </a:p>
        </c:txPr>
      </c:legendEntry>
      <c:legendEntry>
        <c:idx val="4"/>
        <c:txPr>
          <a:bodyPr rot="0" spcFirstLastPara="1" vertOverflow="ellipsis" vert="horz" wrap="square" anchor="ctr" anchorCtr="1"/>
          <a:lstStyle/>
          <a:p>
            <a:pPr>
              <a:defRPr sz="1300" b="0" i="0" u="none" strike="noStrike" kern="1200" baseline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pPr>
            <a:endParaRPr lang="it-IT"/>
          </a:p>
        </c:txPr>
      </c:legendEntry>
      <c:legendEntry>
        <c:idx val="5"/>
        <c:txPr>
          <a:bodyPr rot="0" spcFirstLastPara="1" vertOverflow="ellipsis" vert="horz" wrap="square" anchor="ctr" anchorCtr="1"/>
          <a:lstStyle/>
          <a:p>
            <a:pPr>
              <a:defRPr sz="1300" b="0" i="0" u="none" strike="noStrike" kern="1200" baseline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pPr>
            <a:endParaRPr lang="it-IT"/>
          </a:p>
        </c:txPr>
      </c:legendEntry>
      <c:legendEntry>
        <c:idx val="6"/>
        <c:txPr>
          <a:bodyPr rot="0" spcFirstLastPara="1" vertOverflow="ellipsis" vert="horz" wrap="square" anchor="ctr" anchorCtr="1"/>
          <a:lstStyle/>
          <a:p>
            <a:pPr>
              <a:defRPr sz="1300" b="0" i="0" u="none" strike="noStrike" kern="1200" baseline="0">
                <a:solidFill>
                  <a:schemeClr val="dk1"/>
                </a:solidFill>
                <a:latin typeface="+mn-lt"/>
                <a:ea typeface="+mn-ea"/>
                <a:cs typeface="+mn-cs"/>
              </a:defRPr>
            </a:pPr>
            <a:endParaRPr lang="it-IT"/>
          </a:p>
        </c:txPr>
      </c:legendEntry>
      <c:layout>
        <c:manualLayout>
          <c:xMode val="edge"/>
          <c:yMode val="edge"/>
          <c:x val="0.70019111307354998"/>
          <c:y val="4.6653403993290703E-2"/>
          <c:w val="0.25237037511417898"/>
          <c:h val="0.8865006622009939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300" b="0" i="0" u="none" strike="noStrike" kern="1200" baseline="0">
              <a:solidFill>
                <a:schemeClr val="dk1"/>
              </a:solidFill>
              <a:latin typeface="+mn-lt"/>
              <a:ea typeface="+mn-ea"/>
              <a:cs typeface="+mn-cs"/>
            </a:defRPr>
          </a:pPr>
          <a:endParaRPr lang="it-IT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 w="12700" cap="flat" cmpd="sng" algn="ctr">
      <a:noFill/>
      <a:prstDash val="solid"/>
      <a:miter lim="800000"/>
    </a:ln>
    <a:effectLst/>
  </c:spPr>
  <c:txPr>
    <a:bodyPr/>
    <a:lstStyle/>
    <a:p>
      <a:pPr>
        <a:defRPr>
          <a:solidFill>
            <a:schemeClr val="dk1"/>
          </a:solidFill>
          <a:latin typeface="+mn-lt"/>
          <a:ea typeface="+mn-ea"/>
          <a:cs typeface="+mn-cs"/>
        </a:defRPr>
      </a:pPr>
      <a:endParaRPr lang="it-IT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standard"/>
        <c:varyColors val="0"/>
        <c:ser>
          <c:idx val="0"/>
          <c:order val="0"/>
          <c:tx>
            <c:strRef>
              <c:f>Foglio1!$B$1</c:f>
              <c:strCache>
                <c:ptCount val="1"/>
                <c:pt idx="0">
                  <c:v>2016-17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Lbls>
            <c:dLbl>
              <c:idx val="0"/>
              <c:layout>
                <c:manualLayout>
                  <c:x val="1.0869565217391301E-2"/>
                  <c:y val="-2.9186424957105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C9AB-5C46-BF06-71A588D1E9CF}"/>
                </c:ext>
              </c:extLst>
            </c:dLbl>
            <c:dLbl>
              <c:idx val="1"/>
              <c:layout>
                <c:manualLayout>
                  <c:x val="6.0386473429951699E-3"/>
                  <c:y val="-2.6267782461394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9AB-5C46-BF06-71A588D1E9CF}"/>
                </c:ext>
              </c:extLst>
            </c:dLbl>
            <c:dLbl>
              <c:idx val="2"/>
              <c:layout>
                <c:manualLayout>
                  <c:x val="9.6618357487921799E-3"/>
                  <c:y val="-5.253556492278930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9AB-5C46-BF06-71A588D1E9CF}"/>
                </c:ext>
              </c:extLst>
            </c:dLbl>
            <c:dLbl>
              <c:idx val="3"/>
              <c:layout>
                <c:manualLayout>
                  <c:x val="1.0869565217391301E-2"/>
                  <c:y val="-6.129149240992080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9AB-5C46-BF06-71A588D1E9CF}"/>
                </c:ext>
              </c:extLst>
            </c:dLbl>
            <c:dLbl>
              <c:idx val="4"/>
              <c:layout>
                <c:manualLayout>
                  <c:x val="9.6618357487921799E-3"/>
                  <c:y val="-8.464063237560490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C9AB-5C46-BF06-71A588D1E9CF}"/>
                </c:ext>
              </c:extLst>
            </c:dLbl>
            <c:dLbl>
              <c:idx val="5"/>
              <c:layout>
                <c:manualLayout>
                  <c:x val="2.59661835748792E-2"/>
                  <c:y val="-5.983217116206569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6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it-I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8997584541062806E-2"/>
                      <c:h val="9.9540417223391894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C9AB-5C46-BF06-71A588D1E9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it-IT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Foglio1!$A$2:$A$7</c:f>
              <c:strCache>
                <c:ptCount val="6"/>
                <c:pt idx="0">
                  <c:v>amoxi clav</c:v>
                </c:pt>
                <c:pt idx="1">
                  <c:v>ceftriaxone</c:v>
                </c:pt>
                <c:pt idx="2">
                  <c:v>lincomicina</c:v>
                </c:pt>
                <c:pt idx="3">
                  <c:v>amoxicillina</c:v>
                </c:pt>
                <c:pt idx="4">
                  <c:v>macrolidi</c:v>
                </c:pt>
                <c:pt idx="5">
                  <c:v>altro</c:v>
                </c:pt>
              </c:strCache>
            </c:strRef>
          </c:cat>
          <c:val>
            <c:numRef>
              <c:f>Foglio1!$B$2:$B$7</c:f>
              <c:numCache>
                <c:formatCode>0%</c:formatCode>
                <c:ptCount val="6"/>
                <c:pt idx="0">
                  <c:v>0.49199999999999999</c:v>
                </c:pt>
                <c:pt idx="1">
                  <c:v>9.0999999999999998E-2</c:v>
                </c:pt>
                <c:pt idx="2">
                  <c:v>0.17</c:v>
                </c:pt>
                <c:pt idx="3">
                  <c:v>7.0000000000000007E-2</c:v>
                </c:pt>
                <c:pt idx="4" formatCode="0.00%">
                  <c:v>9.6000000000000002E-2</c:v>
                </c:pt>
                <c:pt idx="5" formatCode="0.00%">
                  <c:v>8.4000000000000005E-2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C9AB-5C46-BF06-71A588D1E9C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shape val="box"/>
        <c:axId val="-1152345296"/>
        <c:axId val="-1152338768"/>
        <c:axId val="-1058498624"/>
      </c:bar3DChart>
      <c:catAx>
        <c:axId val="-115234529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it-IT"/>
          </a:p>
        </c:txPr>
        <c:crossAx val="-1152338768"/>
        <c:crosses val="autoZero"/>
        <c:auto val="1"/>
        <c:lblAlgn val="ctr"/>
        <c:lblOffset val="100"/>
        <c:noMultiLvlLbl val="0"/>
      </c:catAx>
      <c:valAx>
        <c:axId val="-115233876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it-IT"/>
          </a:p>
        </c:txPr>
        <c:crossAx val="-1152345296"/>
        <c:crosses val="autoZero"/>
        <c:crossBetween val="between"/>
      </c:valAx>
      <c:serAx>
        <c:axId val="-1058498624"/>
        <c:scaling>
          <c:orientation val="minMax"/>
        </c:scaling>
        <c:delete val="1"/>
        <c:axPos val="b"/>
        <c:majorTickMark val="none"/>
        <c:minorTickMark val="none"/>
        <c:tickLblPos val="nextTo"/>
        <c:crossAx val="-1152338768"/>
        <c:crosses val="autoZero"/>
      </c:ser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it-IT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standard"/>
        <c:varyColors val="0"/>
        <c:ser>
          <c:idx val="0"/>
          <c:order val="0"/>
          <c:tx>
            <c:strRef>
              <c:f>Foglio1!$B$1</c:f>
              <c:strCache>
                <c:ptCount val="1"/>
                <c:pt idx="0">
                  <c:v>campania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Lbls>
            <c:dLbl>
              <c:idx val="0"/>
              <c:layout>
                <c:manualLayout>
                  <c:x val="1.0869565217391301E-2"/>
                  <c:y val="-2.9186424957105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EA1A-B444-8DE6-B2F93C602834}"/>
                </c:ext>
              </c:extLst>
            </c:dLbl>
            <c:dLbl>
              <c:idx val="1"/>
              <c:layout>
                <c:manualLayout>
                  <c:x val="6.0386473429951699E-3"/>
                  <c:y val="-2.6267782461394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A1A-B444-8DE6-B2F93C602834}"/>
                </c:ext>
              </c:extLst>
            </c:dLbl>
            <c:dLbl>
              <c:idx val="2"/>
              <c:layout>
                <c:manualLayout>
                  <c:x val="9.6618357487921799E-3"/>
                  <c:y val="-5.253556492278930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A1A-B444-8DE6-B2F93C602834}"/>
                </c:ext>
              </c:extLst>
            </c:dLbl>
            <c:dLbl>
              <c:idx val="3"/>
              <c:layout>
                <c:manualLayout>
                  <c:x val="1.0869565217391301E-2"/>
                  <c:y val="-6.129149240992080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A1A-B444-8DE6-B2F93C602834}"/>
                </c:ext>
              </c:extLst>
            </c:dLbl>
            <c:dLbl>
              <c:idx val="4"/>
              <c:layout>
                <c:manualLayout>
                  <c:x val="9.6618357487921799E-3"/>
                  <c:y val="-8.464063237560490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EA1A-B444-8DE6-B2F93C602834}"/>
                </c:ext>
              </c:extLst>
            </c:dLbl>
            <c:dLbl>
              <c:idx val="5"/>
              <c:layout>
                <c:manualLayout>
                  <c:x val="2.59661835748792E-2"/>
                  <c:y val="-5.983217116206569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6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it-I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8997584541062806E-2"/>
                      <c:h val="9.9540417223391894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EA1A-B444-8DE6-B2F93C60283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it-IT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Foglio1!$A$2:$A$7</c:f>
              <c:strCache>
                <c:ptCount val="6"/>
                <c:pt idx="0">
                  <c:v>amoxi clav</c:v>
                </c:pt>
                <c:pt idx="1">
                  <c:v>ceftriaxone</c:v>
                </c:pt>
                <c:pt idx="2">
                  <c:v>lincomicina</c:v>
                </c:pt>
                <c:pt idx="3">
                  <c:v>amoxicillina</c:v>
                </c:pt>
                <c:pt idx="4">
                  <c:v>macrolidi</c:v>
                </c:pt>
                <c:pt idx="5">
                  <c:v>altro</c:v>
                </c:pt>
              </c:strCache>
            </c:strRef>
          </c:cat>
          <c:val>
            <c:numRef>
              <c:f>Foglio1!$B$2:$B$7</c:f>
              <c:numCache>
                <c:formatCode>0%</c:formatCode>
                <c:ptCount val="6"/>
                <c:pt idx="0">
                  <c:v>0.49199999999999999</c:v>
                </c:pt>
                <c:pt idx="1">
                  <c:v>9.0999999999999998E-2</c:v>
                </c:pt>
                <c:pt idx="2">
                  <c:v>0.17</c:v>
                </c:pt>
                <c:pt idx="3">
                  <c:v>7.0000000000000007E-2</c:v>
                </c:pt>
                <c:pt idx="4" formatCode="0.00%">
                  <c:v>9.6000000000000002E-2</c:v>
                </c:pt>
                <c:pt idx="5" formatCode="0.00%">
                  <c:v>8.4000000000000005E-2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A1A-B444-8DE6-B2F93C602834}"/>
            </c:ext>
          </c:extLst>
        </c:ser>
        <c:ser>
          <c:idx val="1"/>
          <c:order val="1"/>
          <c:tx>
            <c:strRef>
              <c:f>Foglio1!$C$1</c:f>
              <c:strCache>
                <c:ptCount val="1"/>
                <c:pt idx="0">
                  <c:v>italia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  <a:sp3d/>
          </c:spPr>
          <c:invertIfNegative val="0"/>
          <c:dLbls>
            <c:dLbl>
              <c:idx val="0"/>
              <c:layout>
                <c:manualLayout>
                  <c:x val="4.2270578949370502E-2"/>
                  <c:y val="-5.98321711620656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6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it-IT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7.9468599033816395E-2"/>
                      <c:h val="8.3502361802277797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7-EA1A-B444-8DE6-B2F93C602834}"/>
                </c:ext>
              </c:extLst>
            </c:dLbl>
            <c:dLbl>
              <c:idx val="1"/>
              <c:layout>
                <c:manualLayout>
                  <c:x val="1.20772946859903E-2"/>
                  <c:y val="-8.464063237560490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EA1A-B444-8DE6-B2F93C602834}"/>
                </c:ext>
              </c:extLst>
            </c:dLbl>
            <c:dLbl>
              <c:idx val="2"/>
              <c:layout>
                <c:manualLayout>
                  <c:x val="1.9323671497584499E-2"/>
                  <c:y val="-8.172198987989440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EA1A-B444-8DE6-B2F93C602834}"/>
                </c:ext>
              </c:extLst>
            </c:dLbl>
            <c:dLbl>
              <c:idx val="3"/>
              <c:layout>
                <c:manualLayout>
                  <c:x val="1.20772946859903E-2"/>
                  <c:y val="-9.923384485415749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EA1A-B444-8DE6-B2F93C602834}"/>
                </c:ext>
              </c:extLst>
            </c:dLbl>
            <c:dLbl>
              <c:idx val="4"/>
              <c:layout>
                <c:manualLayout>
                  <c:x val="1.69082125603865E-2"/>
                  <c:y val="-0.11090841483699999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EA1A-B444-8DE6-B2F93C602834}"/>
                </c:ext>
              </c:extLst>
            </c:dLbl>
            <c:dLbl>
              <c:idx val="5"/>
              <c:layout>
                <c:manualLayout>
                  <c:x val="2.53623188405795E-2"/>
                  <c:y val="-0.12258298481984201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EA1A-B444-8DE6-B2F93C60283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it-IT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Foglio1!$A$2:$A$7</c:f>
              <c:strCache>
                <c:ptCount val="6"/>
                <c:pt idx="0">
                  <c:v>amoxi clav</c:v>
                </c:pt>
                <c:pt idx="1">
                  <c:v>ceftriaxone</c:v>
                </c:pt>
                <c:pt idx="2">
                  <c:v>lincomicina</c:v>
                </c:pt>
                <c:pt idx="3">
                  <c:v>amoxicillina</c:v>
                </c:pt>
                <c:pt idx="4">
                  <c:v>macrolidi</c:v>
                </c:pt>
                <c:pt idx="5">
                  <c:v>altro</c:v>
                </c:pt>
              </c:strCache>
            </c:strRef>
          </c:cat>
          <c:val>
            <c:numRef>
              <c:f>Foglio1!$C$2:$C$7</c:f>
              <c:numCache>
                <c:formatCode>0.00%</c:formatCode>
                <c:ptCount val="6"/>
                <c:pt idx="0">
                  <c:v>0.63</c:v>
                </c:pt>
                <c:pt idx="1">
                  <c:v>5.0000000000000001E-3</c:v>
                </c:pt>
                <c:pt idx="2">
                  <c:v>7.0000000000000001E-3</c:v>
                </c:pt>
                <c:pt idx="3">
                  <c:v>0.25</c:v>
                </c:pt>
                <c:pt idx="4">
                  <c:v>0.128</c:v>
                </c:pt>
                <c:pt idx="5">
                  <c:v>3.7999999999999999E-2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EA1A-B444-8DE6-B2F93C602834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shape val="box"/>
        <c:axId val="-1054490464"/>
        <c:axId val="-1054488832"/>
        <c:axId val="-1058497376"/>
      </c:bar3DChart>
      <c:catAx>
        <c:axId val="-10544904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it-IT"/>
          </a:p>
        </c:txPr>
        <c:crossAx val="-1054488832"/>
        <c:crosses val="autoZero"/>
        <c:auto val="1"/>
        <c:lblAlgn val="ctr"/>
        <c:lblOffset val="100"/>
        <c:noMultiLvlLbl val="0"/>
      </c:catAx>
      <c:valAx>
        <c:axId val="-105448883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it-IT"/>
          </a:p>
        </c:txPr>
        <c:crossAx val="-1054490464"/>
        <c:crosses val="autoZero"/>
        <c:crossBetween val="between"/>
      </c:valAx>
      <c:serAx>
        <c:axId val="-1058497376"/>
        <c:scaling>
          <c:orientation val="minMax"/>
        </c:scaling>
        <c:delete val="1"/>
        <c:axPos val="b"/>
        <c:majorTickMark val="none"/>
        <c:minorTickMark val="none"/>
        <c:tickLblPos val="nextTo"/>
        <c:crossAx val="-1054488832"/>
        <c:crosses val="autoZero"/>
      </c:ser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it-IT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4114780964363002E-2"/>
          <c:y val="0.18800814829829399"/>
          <c:w val="0.52115432083035895"/>
          <c:h val="0.62982098839483402"/>
        </c:manualLayout>
      </c:layout>
      <c:pieChart>
        <c:varyColors val="1"/>
        <c:ser>
          <c:idx val="0"/>
          <c:order val="0"/>
          <c:tx>
            <c:strRef>
              <c:f>Foglio1!$B$1</c:f>
              <c:strCache>
                <c:ptCount val="1"/>
                <c:pt idx="0">
                  <c:v>Vendite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8638-4B10-B08A-9CADA3BD1DF9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8638-4B10-B08A-9CADA3BD1DF9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8638-4B10-B08A-9CADA3BD1DF9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8638-4B10-B08A-9CADA3BD1DF9}"/>
              </c:ext>
            </c:extLst>
          </c:dPt>
          <c:dPt>
            <c:idx val="4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8638-4B10-B08A-9CADA3BD1DF9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3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it-IT"/>
              </a:p>
            </c:txPr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Foglio1!$A$2:$A$6</c:f>
              <c:strCache>
                <c:ptCount val="5"/>
                <c:pt idx="0">
                  <c:v>amoxicillina e acido clavulanico</c:v>
                </c:pt>
                <c:pt idx="1">
                  <c:v>amoxicillina</c:v>
                </c:pt>
                <c:pt idx="2">
                  <c:v>claritromicina</c:v>
                </c:pt>
                <c:pt idx="3">
                  <c:v>amoxicillina preoperatoria e amoxicillina con acido clavulanico postoperatoria</c:v>
                </c:pt>
                <c:pt idx="4">
                  <c:v>levofloxacina</c:v>
                </c:pt>
              </c:strCache>
            </c:strRef>
          </c:cat>
          <c:val>
            <c:numRef>
              <c:f>Foglio1!$B$2:$B$6</c:f>
              <c:numCache>
                <c:formatCode>General</c:formatCode>
                <c:ptCount val="5"/>
                <c:pt idx="0">
                  <c:v>57</c:v>
                </c:pt>
                <c:pt idx="1">
                  <c:v>16</c:v>
                </c:pt>
                <c:pt idx="2">
                  <c:v>3</c:v>
                </c:pt>
                <c:pt idx="3">
                  <c:v>3</c:v>
                </c:pt>
                <c:pt idx="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638-4B10-B08A-9CADA3BD1DF9}"/>
            </c:ext>
          </c:extLst>
        </c:ser>
        <c:dLbls>
          <c:showLegendKey val="0"/>
          <c:showVal val="0"/>
          <c:showCatName val="0"/>
          <c:showSerName val="0"/>
          <c:showPercent val="1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7944513317922597"/>
          <c:y val="3.1504102875942998E-2"/>
          <c:w val="0.40606450860783699"/>
          <c:h val="0.9372542422583579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3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it-IT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it-IT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844442860198199"/>
          <c:y val="5.8158419039652402E-2"/>
          <c:w val="0.70788984339725802"/>
          <c:h val="0.58050677664747696"/>
        </c:manualLayout>
      </c:layout>
      <c:pieChart>
        <c:varyColors val="1"/>
        <c:ser>
          <c:idx val="0"/>
          <c:order val="0"/>
          <c:tx>
            <c:strRef>
              <c:f>Foglio1!$B$1</c:f>
              <c:strCache>
                <c:ptCount val="1"/>
                <c:pt idx="0">
                  <c:v>Vendite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4FF-44DC-99E4-50066267D9A1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E4FF-44DC-99E4-50066267D9A1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E4FF-44DC-99E4-50066267D9A1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E4FF-44DC-99E4-50066267D9A1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3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it-IT"/>
              </a:p>
            </c:txPr>
            <c:dLblPos val="outEnd"/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Foglio1!$A$2:$A$5</c:f>
              <c:strCache>
                <c:ptCount val="3"/>
                <c:pt idx="0">
                  <c:v>profilassi solo preoperatoria</c:v>
                </c:pt>
                <c:pt idx="1">
                  <c:v>profilassi preoperatoria e postoperatoria</c:v>
                </c:pt>
                <c:pt idx="2">
                  <c:v>profilassi solo postoperatoria</c:v>
                </c:pt>
              </c:strCache>
            </c:strRef>
          </c:cat>
          <c:val>
            <c:numRef>
              <c:f>Foglio1!$B$2:$B$5</c:f>
              <c:numCache>
                <c:formatCode>General</c:formatCode>
                <c:ptCount val="4"/>
                <c:pt idx="0">
                  <c:v>9</c:v>
                </c:pt>
                <c:pt idx="1">
                  <c:v>57</c:v>
                </c:pt>
                <c:pt idx="2">
                  <c:v>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E4FF-44DC-99E4-50066267D9A1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r"/>
      <c:legendEntry>
        <c:idx val="3"/>
        <c:delete val="1"/>
      </c:legendEntry>
      <c:layout>
        <c:manualLayout>
          <c:xMode val="edge"/>
          <c:yMode val="edge"/>
          <c:x val="6.2794669803474298E-2"/>
          <c:y val="0.74051794297039297"/>
          <c:w val="0.88061803426724705"/>
          <c:h val="0.2594820570296070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3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it-IT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it-IT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38463" cy="493713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2245" tIns="46122" rIns="92245" bIns="46122" numCol="1" anchor="t" anchorCtr="0" compatLnSpc="1">
            <a:prstTxWarp prst="textNoShape">
              <a:avLst/>
            </a:prstTxWarp>
          </a:bodyPr>
          <a:lstStyle>
            <a:lvl1pPr algn="l" defTabSz="922338">
              <a:defRPr sz="1200" i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6867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46513" y="0"/>
            <a:ext cx="2938462" cy="493713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2245" tIns="46122" rIns="92245" bIns="46122" numCol="1" anchor="t" anchorCtr="0" compatLnSpc="1">
            <a:prstTxWarp prst="textNoShape">
              <a:avLst/>
            </a:prstTxWarp>
          </a:bodyPr>
          <a:lstStyle>
            <a:lvl1pPr algn="r" defTabSz="922338">
              <a:defRPr sz="1200" i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148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619125" y="738188"/>
            <a:ext cx="5545138" cy="36972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6869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03288" y="4683125"/>
            <a:ext cx="4978400" cy="4435475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2245" tIns="46122" rIns="92245" bIns="4612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 noProof="0"/>
              <a:t>Fare clic per modificare gli stili del testo dello schema</a:t>
            </a:r>
          </a:p>
          <a:p>
            <a:pPr lvl="1"/>
            <a:r>
              <a:rPr lang="it-IT" altLang="it-IT" noProof="0"/>
              <a:t>Secondo livello</a:t>
            </a:r>
          </a:p>
          <a:p>
            <a:pPr lvl="2"/>
            <a:r>
              <a:rPr lang="it-IT" altLang="it-IT" noProof="0"/>
              <a:t>Terzo livello</a:t>
            </a:r>
          </a:p>
          <a:p>
            <a:pPr lvl="3"/>
            <a:r>
              <a:rPr lang="it-IT" altLang="it-IT" noProof="0"/>
              <a:t>Quarto livello</a:t>
            </a:r>
          </a:p>
          <a:p>
            <a:pPr lvl="4"/>
            <a:r>
              <a:rPr lang="it-IT" altLang="it-IT" noProof="0"/>
              <a:t>Quinto livello</a:t>
            </a:r>
          </a:p>
        </p:txBody>
      </p:sp>
      <p:sp>
        <p:nvSpPr>
          <p:cNvPr id="36870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363075"/>
            <a:ext cx="2938463" cy="493713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2245" tIns="46122" rIns="92245" bIns="46122" numCol="1" anchor="b" anchorCtr="0" compatLnSpc="1">
            <a:prstTxWarp prst="textNoShape">
              <a:avLst/>
            </a:prstTxWarp>
          </a:bodyPr>
          <a:lstStyle>
            <a:lvl1pPr algn="l" defTabSz="922338">
              <a:defRPr sz="1200" i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6871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46513" y="9363075"/>
            <a:ext cx="2938462" cy="493713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2245" tIns="46122" rIns="92245" bIns="46122" numCol="1" anchor="b" anchorCtr="0" compatLnSpc="1">
            <a:prstTxWarp prst="textNoShape">
              <a:avLst/>
            </a:prstTxWarp>
          </a:bodyPr>
          <a:lstStyle>
            <a:lvl1pPr algn="r" defTabSz="922338">
              <a:defRPr sz="1200" i="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fld id="{2271B6DD-8763-4DE3-B63C-2FF72E5B33E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47949087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7"/>
          <p:cNvSpPr txBox="1">
            <a:spLocks noGrp="1" noChangeArrowheads="1"/>
          </p:cNvSpPr>
          <p:nvPr/>
        </p:nvSpPr>
        <p:spPr bwMode="auto">
          <a:xfrm>
            <a:off x="3971925" y="8832850"/>
            <a:ext cx="3038475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166" tIns="46584" rIns="93166" bIns="46584" anchor="b"/>
          <a:lstStyle>
            <a:lvl1pPr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</a:pPr>
            <a:fld id="{3309BB6A-92D7-443C-97C8-54144DC8D230}" type="slidenum">
              <a:rPr lang="it-IT" altLang="it-IT" i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pPr algn="r">
                <a:spcBef>
                  <a:spcPct val="0"/>
                </a:spcBef>
              </a:pPr>
              <a:t>1</a:t>
            </a:fld>
            <a:endParaRPr lang="it-IT" altLang="it-IT" i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8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22313" y="720725"/>
            <a:ext cx="5410200" cy="3608388"/>
          </a:xfrm>
          <a:ln/>
        </p:spPr>
      </p:sp>
      <p:sp>
        <p:nvSpPr>
          <p:cNvPr id="3891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813" y="4572000"/>
            <a:ext cx="5032375" cy="432911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616551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7"/>
          <p:cNvSpPr txBox="1">
            <a:spLocks noGrp="1" noChangeArrowheads="1"/>
          </p:cNvSpPr>
          <p:nvPr/>
        </p:nvSpPr>
        <p:spPr bwMode="auto">
          <a:xfrm>
            <a:off x="3971925" y="8832850"/>
            <a:ext cx="3038475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166" tIns="46584" rIns="93166" bIns="46584" anchor="b"/>
          <a:lstStyle>
            <a:lvl1pPr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</a:pPr>
            <a:fld id="{3699904C-2DFF-47DD-953E-4DB26BA88417}" type="slidenum">
              <a:rPr lang="it-IT" altLang="it-IT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pPr algn="r">
                <a:spcBef>
                  <a:spcPct val="0"/>
                </a:spcBef>
              </a:pPr>
              <a:t>4</a:t>
            </a:fld>
            <a:endParaRPr lang="it-IT" altLang="it-IT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054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22313" y="720725"/>
            <a:ext cx="5410200" cy="3608388"/>
          </a:xfrm>
          <a:ln/>
        </p:spPr>
      </p:sp>
      <p:sp>
        <p:nvSpPr>
          <p:cNvPr id="10547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813" y="4572000"/>
            <a:ext cx="5032375" cy="432911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320240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7" name="Rectangle 7">
            <a:extLst>
              <a:ext uri="{FF2B5EF4-FFF2-40B4-BE49-F238E27FC236}">
                <a16:creationId xmlns:a16="http://schemas.microsoft.com/office/drawing/2014/main" id="{E10D9EE1-9151-EF4C-AD06-957923C70BC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C1E9A16-C86D-6840-A471-3BC0EEB87DE9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0578" name="Rectangle 2">
            <a:extLst>
              <a:ext uri="{FF2B5EF4-FFF2-40B4-BE49-F238E27FC236}">
                <a16:creationId xmlns:a16="http://schemas.microsoft.com/office/drawing/2014/main" id="{FC14BB2C-1353-9A4A-9645-C2E0B3C1C67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80579" name="Rectangle 3">
            <a:extLst>
              <a:ext uri="{FF2B5EF4-FFF2-40B4-BE49-F238E27FC236}">
                <a16:creationId xmlns:a16="http://schemas.microsoft.com/office/drawing/2014/main" id="{9C8DCA8F-0818-CA49-BC42-B5C5F7FAFD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8302623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5" name="Rectangle 7">
            <a:extLst>
              <a:ext uri="{FF2B5EF4-FFF2-40B4-BE49-F238E27FC236}">
                <a16:creationId xmlns:a16="http://schemas.microsoft.com/office/drawing/2014/main" id="{21EC1ABF-6395-2C44-AA14-DE2CE363DCB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E251C1A-E087-4D43-9962-56CF07864A45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2626" name="Rectangle 2">
            <a:extLst>
              <a:ext uri="{FF2B5EF4-FFF2-40B4-BE49-F238E27FC236}">
                <a16:creationId xmlns:a16="http://schemas.microsoft.com/office/drawing/2014/main" id="{A0FB7558-A04A-2C42-8A3E-4836B429322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82627" name="Rectangle 3">
            <a:extLst>
              <a:ext uri="{FF2B5EF4-FFF2-40B4-BE49-F238E27FC236}">
                <a16:creationId xmlns:a16="http://schemas.microsoft.com/office/drawing/2014/main" id="{23C4B97E-8C70-C942-8B59-875CA620FFC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25831085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3" name="Rectangle 7">
            <a:extLst>
              <a:ext uri="{FF2B5EF4-FFF2-40B4-BE49-F238E27FC236}">
                <a16:creationId xmlns:a16="http://schemas.microsoft.com/office/drawing/2014/main" id="{5F4BA93D-10B4-EF4E-AF1F-064B46AD085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1E85160-0AD3-7846-B641-AAD4A91FBC96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4674" name="Rectangle 2">
            <a:extLst>
              <a:ext uri="{FF2B5EF4-FFF2-40B4-BE49-F238E27FC236}">
                <a16:creationId xmlns:a16="http://schemas.microsoft.com/office/drawing/2014/main" id="{05BF8F57-5120-524D-8CAF-3AF595C69CE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84675" name="Rectangle 3">
            <a:extLst>
              <a:ext uri="{FF2B5EF4-FFF2-40B4-BE49-F238E27FC236}">
                <a16:creationId xmlns:a16="http://schemas.microsoft.com/office/drawing/2014/main" id="{6FFB7E44-E0E2-3E4B-9EE1-2D31D3479BD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40173911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1" name="Rectangle 7">
            <a:extLst>
              <a:ext uri="{FF2B5EF4-FFF2-40B4-BE49-F238E27FC236}">
                <a16:creationId xmlns:a16="http://schemas.microsoft.com/office/drawing/2014/main" id="{58EA4711-A37B-9542-A6D7-670B7352CAE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B5EA7B4-10BA-C945-9AC3-DEDDBC6265DF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6722" name="Rectangle 2">
            <a:extLst>
              <a:ext uri="{FF2B5EF4-FFF2-40B4-BE49-F238E27FC236}">
                <a16:creationId xmlns:a16="http://schemas.microsoft.com/office/drawing/2014/main" id="{2C89190F-7973-8B49-AF7C-FA62FCAE9A2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86723" name="Rectangle 3">
            <a:extLst>
              <a:ext uri="{FF2B5EF4-FFF2-40B4-BE49-F238E27FC236}">
                <a16:creationId xmlns:a16="http://schemas.microsoft.com/office/drawing/2014/main" id="{6AF0C055-7792-A942-8BC6-D2929205DD7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23181420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69" name="Rectangle 7">
            <a:extLst>
              <a:ext uri="{FF2B5EF4-FFF2-40B4-BE49-F238E27FC236}">
                <a16:creationId xmlns:a16="http://schemas.microsoft.com/office/drawing/2014/main" id="{1A990924-B535-294C-B351-8BFA1A49D67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DEC37BD-6F25-2741-9B0D-686A7759F258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8770" name="Rectangle 2">
            <a:extLst>
              <a:ext uri="{FF2B5EF4-FFF2-40B4-BE49-F238E27FC236}">
                <a16:creationId xmlns:a16="http://schemas.microsoft.com/office/drawing/2014/main" id="{7415030F-22E9-B748-93FA-645BEF2F47F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88771" name="Rectangle 3">
            <a:extLst>
              <a:ext uri="{FF2B5EF4-FFF2-40B4-BE49-F238E27FC236}">
                <a16:creationId xmlns:a16="http://schemas.microsoft.com/office/drawing/2014/main" id="{FE49146D-60E3-E549-AA4B-D039111C500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11442595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7" name="Rectangle 7">
            <a:extLst>
              <a:ext uri="{FF2B5EF4-FFF2-40B4-BE49-F238E27FC236}">
                <a16:creationId xmlns:a16="http://schemas.microsoft.com/office/drawing/2014/main" id="{A0B35764-0087-A142-BD7A-E913C108213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F2B9C8C-5288-ED4A-9B43-1A9BA157E636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0818" name="Rectangle 2">
            <a:extLst>
              <a:ext uri="{FF2B5EF4-FFF2-40B4-BE49-F238E27FC236}">
                <a16:creationId xmlns:a16="http://schemas.microsoft.com/office/drawing/2014/main" id="{DB120E1C-5428-C64F-AF26-9C5A99CE3F3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90819" name="Rectangle 3">
            <a:extLst>
              <a:ext uri="{FF2B5EF4-FFF2-40B4-BE49-F238E27FC236}">
                <a16:creationId xmlns:a16="http://schemas.microsoft.com/office/drawing/2014/main" id="{F6D73103-6F7D-9040-BA4D-80CEE22FBC3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17964559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5" name="Rectangle 7">
            <a:extLst>
              <a:ext uri="{FF2B5EF4-FFF2-40B4-BE49-F238E27FC236}">
                <a16:creationId xmlns:a16="http://schemas.microsoft.com/office/drawing/2014/main" id="{D8A256B2-84B0-D443-93D5-039F3CE91B3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003B419-F1B4-584E-9014-A521A4D94420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2866" name="Rectangle 2">
            <a:extLst>
              <a:ext uri="{FF2B5EF4-FFF2-40B4-BE49-F238E27FC236}">
                <a16:creationId xmlns:a16="http://schemas.microsoft.com/office/drawing/2014/main" id="{A0691418-02BE-0448-B035-59DA9A0D01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92867" name="Rectangle 3">
            <a:extLst>
              <a:ext uri="{FF2B5EF4-FFF2-40B4-BE49-F238E27FC236}">
                <a16:creationId xmlns:a16="http://schemas.microsoft.com/office/drawing/2014/main" id="{8CE11808-E7B0-AC4E-AA67-BCDF4A9A6D9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17809074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3" name="Rectangle 7">
            <a:extLst>
              <a:ext uri="{FF2B5EF4-FFF2-40B4-BE49-F238E27FC236}">
                <a16:creationId xmlns:a16="http://schemas.microsoft.com/office/drawing/2014/main" id="{62983B27-ED69-004F-9DA5-0EB05228F29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677F45C-FA0F-F445-A81F-7688193896B9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4914" name="Rectangle 2">
            <a:extLst>
              <a:ext uri="{FF2B5EF4-FFF2-40B4-BE49-F238E27FC236}">
                <a16:creationId xmlns:a16="http://schemas.microsoft.com/office/drawing/2014/main" id="{A70F32BD-F876-9743-BB83-D24C983AE59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94915" name="Rectangle 3">
            <a:extLst>
              <a:ext uri="{FF2B5EF4-FFF2-40B4-BE49-F238E27FC236}">
                <a16:creationId xmlns:a16="http://schemas.microsoft.com/office/drawing/2014/main" id="{AE94582D-96AF-DE43-AF8C-4ADC63AA7D8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20286945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1" name="Rectangle 7">
            <a:extLst>
              <a:ext uri="{FF2B5EF4-FFF2-40B4-BE49-F238E27FC236}">
                <a16:creationId xmlns:a16="http://schemas.microsoft.com/office/drawing/2014/main" id="{F675E46F-A149-344F-9D61-AFF88BEFA20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35350E-79C9-6B45-BC93-3085CA821815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6962" name="Rectangle 2">
            <a:extLst>
              <a:ext uri="{FF2B5EF4-FFF2-40B4-BE49-F238E27FC236}">
                <a16:creationId xmlns:a16="http://schemas.microsoft.com/office/drawing/2014/main" id="{4D500166-C57E-8041-A010-A076E2B2070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96963" name="Rectangle 3">
            <a:extLst>
              <a:ext uri="{FF2B5EF4-FFF2-40B4-BE49-F238E27FC236}">
                <a16:creationId xmlns:a16="http://schemas.microsoft.com/office/drawing/2014/main" id="{E6FD4C7C-170D-104E-8E43-253F4D3672E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76061069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09" name="Rectangle 7">
            <a:extLst>
              <a:ext uri="{FF2B5EF4-FFF2-40B4-BE49-F238E27FC236}">
                <a16:creationId xmlns:a16="http://schemas.microsoft.com/office/drawing/2014/main" id="{BCDB8CB0-CC35-0749-AAFE-BED49BF35F0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99E617F-2531-5D49-AE47-F0DB9A78E5AA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9010" name="Rectangle 2">
            <a:extLst>
              <a:ext uri="{FF2B5EF4-FFF2-40B4-BE49-F238E27FC236}">
                <a16:creationId xmlns:a16="http://schemas.microsoft.com/office/drawing/2014/main" id="{517EDB59-3E34-A443-8A71-71721552328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99011" name="Rectangle 3">
            <a:extLst>
              <a:ext uri="{FF2B5EF4-FFF2-40B4-BE49-F238E27FC236}">
                <a16:creationId xmlns:a16="http://schemas.microsoft.com/office/drawing/2014/main" id="{7AE64CDC-7D75-D94B-85A0-9585AFBB6C0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6970636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057" name="Rectangle 7">
            <a:extLst>
              <a:ext uri="{FF2B5EF4-FFF2-40B4-BE49-F238E27FC236}">
                <a16:creationId xmlns:a16="http://schemas.microsoft.com/office/drawing/2014/main" id="{00F3D873-F38E-364E-8A6A-6466AD97A98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A0E00F6-55B7-EF4B-83E5-8179C091CB59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1058" name="Rectangle 2">
            <a:extLst>
              <a:ext uri="{FF2B5EF4-FFF2-40B4-BE49-F238E27FC236}">
                <a16:creationId xmlns:a16="http://schemas.microsoft.com/office/drawing/2014/main" id="{1D9E3C89-E7BD-8A44-9BB4-A7716493857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301059" name="Rectangle 3">
            <a:extLst>
              <a:ext uri="{FF2B5EF4-FFF2-40B4-BE49-F238E27FC236}">
                <a16:creationId xmlns:a16="http://schemas.microsoft.com/office/drawing/2014/main" id="{302CE778-04E5-0147-ABD5-D33348CE9AF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11247192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01" name="Rectangle 7">
            <a:extLst>
              <a:ext uri="{FF2B5EF4-FFF2-40B4-BE49-F238E27FC236}">
                <a16:creationId xmlns:a16="http://schemas.microsoft.com/office/drawing/2014/main" id="{9A14B6F1-4AFF-D74C-BCA2-45615170D34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9974E78-008F-8C47-869F-CC7F233869B0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7202" name="Rectangle 2">
            <a:extLst>
              <a:ext uri="{FF2B5EF4-FFF2-40B4-BE49-F238E27FC236}">
                <a16:creationId xmlns:a16="http://schemas.microsoft.com/office/drawing/2014/main" id="{35A85C97-DAE4-C145-BD10-4ACD96272E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307203" name="Rectangle 3">
            <a:extLst>
              <a:ext uri="{FF2B5EF4-FFF2-40B4-BE49-F238E27FC236}">
                <a16:creationId xmlns:a16="http://schemas.microsoft.com/office/drawing/2014/main" id="{51287D03-91C6-2C4D-8663-2FBB5AF3E80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76183071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B4B4E7F-EA24-4E68-88BE-D874D7E25329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31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1076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99888351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CBC1272-3660-4927-9E6C-A52CD460931F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331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3124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68241976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D978EB7-3870-4788-A00F-C35E3537082D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3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5172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13870862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6479190-D326-4775-97E9-11201635807D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372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7220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83986788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AAD40C8-DCDC-4E9A-B487-2B3F7356DF6F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43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3364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5184389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1428E8E-9798-427C-AB1F-CB0D74B9F595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45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5412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19880537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B538F33-3833-48EE-8AFC-45A7992F8E02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47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7460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16947677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AC863BD-9D71-4D4E-B1B1-39AB2AA4ADCC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49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9508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57718841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EBCB95E-1BC8-4149-9D95-5CF769619D6B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1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51556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00592129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BA06419-9CB7-4FDE-A71E-2BCDD27B57E7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3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53604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58927949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36C373B-1666-49E8-BE0C-811B59B05D4D}" type="slidenum">
              <a:rPr kumimoji="0" lang="it-IT" altLang="it-IT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5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55652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33814935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13FC232-EB9D-B24A-8C33-89334E28D3C5}" type="slidenum">
              <a:rPr kumimoji="0" lang="it-IT" altLang="it-IT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6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96260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8300489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00FD82-EB2D-094D-832C-B7105AD184D2}" type="slidenum">
              <a:rPr kumimoji="0" lang="it-IT" altLang="it-IT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8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98308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558047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4A2229-B525-7645-980A-623203D621E6}" type="slidenum">
              <a:rPr kumimoji="0" lang="it-IT" altLang="it-IT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0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0356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820842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2F79F8-A860-DA43-AF2A-0F32B2F83DD7}" type="slidenum">
              <a:rPr kumimoji="0" lang="it-IT" altLang="it-IT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it-IT" altLang="it-IT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2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2404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>
              <a:latin typeface="Times New Roma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1379309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7"/>
          <p:cNvSpPr txBox="1">
            <a:spLocks noGrp="1" noChangeArrowheads="1"/>
          </p:cNvSpPr>
          <p:nvPr/>
        </p:nvSpPr>
        <p:spPr bwMode="auto">
          <a:xfrm>
            <a:off x="3886200" y="91440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defRPr/>
            </a:pPr>
            <a:fld id="{2F12D2D4-8203-45B5-9762-C7D296F8CAF6}" type="slidenum">
              <a:rPr lang="it-IT" altLang="en-US" sz="1200" smtClean="0">
                <a:solidFill>
                  <a:srgbClr val="000000"/>
                </a:solidFill>
                <a:ea typeface="ＭＳ Ｐゴシック" panose="020B0600070205080204" pitchFamily="34" charset="-128"/>
              </a:rPr>
              <a:pPr algn="r">
                <a:defRPr/>
              </a:pPr>
              <a:t>59</a:t>
            </a:fld>
            <a:endParaRPr lang="it-IT" altLang="en-US" sz="120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53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20725" y="720725"/>
            <a:ext cx="5413375" cy="3608388"/>
          </a:xfrm>
          <a:solidFill>
            <a:srgbClr val="FFFFFF"/>
          </a:solidFill>
          <a:ln/>
        </p:spPr>
      </p:sp>
      <p:sp>
        <p:nvSpPr>
          <p:cNvPr id="5325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813" y="4572000"/>
            <a:ext cx="5032375" cy="4329113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4569108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29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73890924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34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1759956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7"/>
          <p:cNvSpPr txBox="1">
            <a:spLocks noGrp="1" noChangeArrowheads="1"/>
          </p:cNvSpPr>
          <p:nvPr/>
        </p:nvSpPr>
        <p:spPr bwMode="auto">
          <a:xfrm>
            <a:off x="3886200" y="91440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algn="r"/>
            <a:fld id="{5BF624EC-82FA-40D3-92EC-ED757E91E701}" type="slidenum">
              <a:rPr lang="it-IT" altLang="en-US" sz="1200">
                <a:solidFill>
                  <a:schemeClr val="tx1"/>
                </a:solidFill>
                <a:ea typeface="MS PGothic" panose="020B0600070205080204" pitchFamily="34" charset="-128"/>
              </a:rPr>
              <a:pPr algn="r"/>
              <a:t>65</a:t>
            </a:fld>
            <a:endParaRPr lang="it-IT" altLang="en-US" sz="1200">
              <a:solidFill>
                <a:schemeClr val="tx1"/>
              </a:solidFill>
              <a:ea typeface="MS PGothic" panose="020B0600070205080204" pitchFamily="34" charset="-128"/>
            </a:endParaRPr>
          </a:p>
        </p:txBody>
      </p:sp>
      <p:sp>
        <p:nvSpPr>
          <p:cNvPr id="178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20725" y="720725"/>
            <a:ext cx="5413375" cy="3608388"/>
          </a:xfrm>
          <a:solidFill>
            <a:srgbClr val="FFFFFF"/>
          </a:solidFill>
          <a:ln/>
        </p:spPr>
      </p:sp>
      <p:sp>
        <p:nvSpPr>
          <p:cNvPr id="17818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813" y="4572000"/>
            <a:ext cx="5032375" cy="4329113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8055474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7"/>
          <p:cNvSpPr txBox="1">
            <a:spLocks noGrp="1" noChangeArrowheads="1"/>
          </p:cNvSpPr>
          <p:nvPr/>
        </p:nvSpPr>
        <p:spPr bwMode="auto">
          <a:xfrm>
            <a:off x="3886200" y="91440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algn="r"/>
            <a:fld id="{E8E8CB4E-22BA-413B-B0F9-244C173A0587}" type="slidenum">
              <a:rPr lang="it-IT" altLang="en-US" sz="1200">
                <a:solidFill>
                  <a:schemeClr val="tx1"/>
                </a:solidFill>
                <a:ea typeface="MS PGothic" panose="020B0600070205080204" pitchFamily="34" charset="-128"/>
              </a:rPr>
              <a:pPr algn="r"/>
              <a:t>66</a:t>
            </a:fld>
            <a:endParaRPr lang="it-IT" altLang="en-US" sz="1200">
              <a:solidFill>
                <a:schemeClr val="tx1"/>
              </a:solidFill>
              <a:ea typeface="MS PGothic" panose="020B0600070205080204" pitchFamily="34" charset="-128"/>
            </a:endParaRPr>
          </a:p>
        </p:txBody>
      </p:sp>
      <p:sp>
        <p:nvSpPr>
          <p:cNvPr id="180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20725" y="720725"/>
            <a:ext cx="5413375" cy="3608388"/>
          </a:xfrm>
          <a:solidFill>
            <a:srgbClr val="FFFFFF"/>
          </a:solidFill>
          <a:ln/>
        </p:spPr>
      </p:sp>
      <p:sp>
        <p:nvSpPr>
          <p:cNvPr id="18022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813" y="4572000"/>
            <a:ext cx="5032375" cy="4329113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7615317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8227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8336804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8432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190826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25488" y="722313"/>
            <a:ext cx="5410200" cy="3606800"/>
          </a:xfrm>
          <a:solidFill>
            <a:srgbClr val="FFFFFF"/>
          </a:solidFill>
          <a:ln/>
        </p:spPr>
      </p:sp>
      <p:sp>
        <p:nvSpPr>
          <p:cNvPr id="1863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4570413"/>
            <a:ext cx="5486400" cy="432911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8718077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8841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7678328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7"/>
          <p:cNvSpPr txBox="1">
            <a:spLocks noGrp="1" noChangeArrowheads="1"/>
          </p:cNvSpPr>
          <p:nvPr/>
        </p:nvSpPr>
        <p:spPr bwMode="auto">
          <a:xfrm>
            <a:off x="3886200" y="91440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algn="r"/>
            <a:fld id="{31588F97-AD6E-4ABB-A1E7-C1C4BDC6DC2C}" type="slidenum">
              <a:rPr lang="it-IT" altLang="en-US" sz="1200">
                <a:solidFill>
                  <a:schemeClr val="tx1"/>
                </a:solidFill>
                <a:ea typeface="MS PGothic" panose="020B0600070205080204" pitchFamily="34" charset="-128"/>
              </a:rPr>
              <a:pPr algn="r"/>
              <a:t>71</a:t>
            </a:fld>
            <a:endParaRPr lang="it-IT" altLang="en-US" sz="1200">
              <a:solidFill>
                <a:schemeClr val="tx1"/>
              </a:solidFill>
              <a:ea typeface="MS PGothic" panose="020B0600070205080204" pitchFamily="34" charset="-128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582613" y="703263"/>
            <a:ext cx="5619750" cy="3746500"/>
          </a:xfrm>
          <a:solidFill>
            <a:srgbClr val="FFFFFF"/>
          </a:solidFill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683125"/>
            <a:ext cx="4975225" cy="44497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4181492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Rectangle 2"/>
          <p:cNvSpPr txBox="1">
            <a:spLocks noGrp="1" noChangeArrowheads="1"/>
          </p:cNvSpPr>
          <p:nvPr/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r>
              <a:rPr lang="it-IT" altLang="en-US" sz="1200">
                <a:solidFill>
                  <a:schemeClr val="tx1"/>
                </a:solidFill>
                <a:ea typeface="MS PGothic" panose="020B0600070205080204" pitchFamily="34" charset="-128"/>
              </a:rPr>
              <a:t>Ruolo del probiotico in Neonatologia e Trapia Intensiva Neonatale</a:t>
            </a:r>
          </a:p>
        </p:txBody>
      </p:sp>
      <p:sp>
        <p:nvSpPr>
          <p:cNvPr id="192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2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3264317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7"/>
          <p:cNvSpPr txBox="1">
            <a:spLocks noGrp="1" noChangeArrowheads="1"/>
          </p:cNvSpPr>
          <p:nvPr/>
        </p:nvSpPr>
        <p:spPr bwMode="auto">
          <a:xfrm>
            <a:off x="3886200" y="91440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algn="r"/>
            <a:fld id="{EBD20780-19C1-49BB-B87F-6F280900CA63}" type="slidenum">
              <a:rPr lang="it-IT" altLang="en-US" sz="1200">
                <a:solidFill>
                  <a:schemeClr val="tx1"/>
                </a:solidFill>
                <a:ea typeface="MS PGothic" panose="020B0600070205080204" pitchFamily="34" charset="-128"/>
              </a:rPr>
              <a:pPr algn="r"/>
              <a:t>75</a:t>
            </a:fld>
            <a:endParaRPr lang="it-IT" altLang="en-US" sz="1200">
              <a:solidFill>
                <a:schemeClr val="tx1"/>
              </a:solidFill>
              <a:ea typeface="MS PGothic" panose="020B0600070205080204" pitchFamily="34" charset="-128"/>
            </a:endParaRPr>
          </a:p>
        </p:txBody>
      </p:sp>
      <p:sp>
        <p:nvSpPr>
          <p:cNvPr id="195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20725" y="720725"/>
            <a:ext cx="5413375" cy="3608388"/>
          </a:xfrm>
          <a:solidFill>
            <a:srgbClr val="FFFFFF"/>
          </a:solidFill>
          <a:ln/>
        </p:spPr>
      </p:sp>
      <p:sp>
        <p:nvSpPr>
          <p:cNvPr id="19558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813" y="4572000"/>
            <a:ext cx="5032375" cy="4329113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824319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7"/>
          <p:cNvSpPr txBox="1">
            <a:spLocks noGrp="1" noChangeArrowheads="1"/>
          </p:cNvSpPr>
          <p:nvPr/>
        </p:nvSpPr>
        <p:spPr bwMode="auto">
          <a:xfrm>
            <a:off x="3886200" y="91440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algn="r"/>
            <a:fld id="{42AD3CC4-9F84-4F14-A168-56B90ECAE439}" type="slidenum">
              <a:rPr lang="it-IT" altLang="en-US" sz="1200">
                <a:solidFill>
                  <a:schemeClr val="tx1"/>
                </a:solidFill>
                <a:ea typeface="MS PGothic" panose="020B0600070205080204" pitchFamily="34" charset="-128"/>
              </a:rPr>
              <a:pPr algn="r"/>
              <a:t>76</a:t>
            </a:fld>
            <a:endParaRPr lang="it-IT" altLang="en-US" sz="1200">
              <a:solidFill>
                <a:schemeClr val="tx1"/>
              </a:solidFill>
              <a:ea typeface="MS PGothic" panose="020B0600070205080204" pitchFamily="34" charset="-128"/>
            </a:endParaRPr>
          </a:p>
        </p:txBody>
      </p:sp>
      <p:sp>
        <p:nvSpPr>
          <p:cNvPr id="197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20725" y="720725"/>
            <a:ext cx="5413375" cy="3608388"/>
          </a:xfrm>
          <a:solidFill>
            <a:srgbClr val="FFFFFF"/>
          </a:solidFill>
          <a:ln/>
        </p:spPr>
      </p:sp>
      <p:sp>
        <p:nvSpPr>
          <p:cNvPr id="19763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813" y="4572000"/>
            <a:ext cx="5032375" cy="4329113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5061007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7"/>
          <p:cNvSpPr txBox="1">
            <a:spLocks noGrp="1" noChangeArrowheads="1"/>
          </p:cNvSpPr>
          <p:nvPr/>
        </p:nvSpPr>
        <p:spPr bwMode="auto">
          <a:xfrm>
            <a:off x="3886200" y="91440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algn="r"/>
            <a:fld id="{7F22BFE6-E8E7-4943-9214-3CFB1724865B}" type="slidenum">
              <a:rPr lang="it-IT" altLang="en-US" sz="1200">
                <a:solidFill>
                  <a:schemeClr val="tx1"/>
                </a:solidFill>
                <a:ea typeface="MS PGothic" panose="020B0600070205080204" pitchFamily="34" charset="-128"/>
              </a:rPr>
              <a:pPr algn="r"/>
              <a:t>77</a:t>
            </a:fld>
            <a:endParaRPr lang="it-IT" altLang="en-US" sz="1200">
              <a:solidFill>
                <a:schemeClr val="tx1"/>
              </a:solidFill>
              <a:ea typeface="MS PGothic" panose="020B0600070205080204" pitchFamily="34" charset="-128"/>
            </a:endParaRPr>
          </a:p>
        </p:txBody>
      </p:sp>
      <p:sp>
        <p:nvSpPr>
          <p:cNvPr id="199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20725" y="720725"/>
            <a:ext cx="5413375" cy="3608388"/>
          </a:xfrm>
          <a:solidFill>
            <a:srgbClr val="FFFFFF"/>
          </a:solidFill>
          <a:ln/>
        </p:spPr>
      </p:sp>
      <p:sp>
        <p:nvSpPr>
          <p:cNvPr id="19968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813" y="4572000"/>
            <a:ext cx="5032375" cy="4329113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1895352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Rectangle 7"/>
          <p:cNvSpPr txBox="1">
            <a:spLocks noGrp="1" noChangeArrowheads="1"/>
          </p:cNvSpPr>
          <p:nvPr/>
        </p:nvSpPr>
        <p:spPr bwMode="auto">
          <a:xfrm>
            <a:off x="3886200" y="91440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algn="r"/>
            <a:fld id="{6FE10DC8-AF10-4CE5-98F3-1ED54D420C5A}" type="slidenum">
              <a:rPr lang="it-IT" altLang="en-US" sz="1200">
                <a:solidFill>
                  <a:schemeClr val="tx1"/>
                </a:solidFill>
                <a:ea typeface="MS PGothic" panose="020B0600070205080204" pitchFamily="34" charset="-128"/>
              </a:rPr>
              <a:pPr algn="r"/>
              <a:t>78</a:t>
            </a:fld>
            <a:endParaRPr lang="it-IT" altLang="en-US" sz="1200">
              <a:solidFill>
                <a:schemeClr val="tx1"/>
              </a:solidFill>
              <a:ea typeface="MS PGothic" panose="020B0600070205080204" pitchFamily="34" charset="-128"/>
            </a:endParaRPr>
          </a:p>
        </p:txBody>
      </p:sp>
      <p:sp>
        <p:nvSpPr>
          <p:cNvPr id="201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20725" y="720725"/>
            <a:ext cx="5413375" cy="3608388"/>
          </a:xfrm>
          <a:solidFill>
            <a:srgbClr val="FFFFFF"/>
          </a:solidFill>
          <a:ln/>
        </p:spPr>
      </p:sp>
      <p:sp>
        <p:nvSpPr>
          <p:cNvPr id="20173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813" y="4572000"/>
            <a:ext cx="5032375" cy="4329113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30649389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20725" y="720725"/>
            <a:ext cx="5413375" cy="3608388"/>
          </a:xfrm>
          <a:ln/>
        </p:spPr>
      </p:sp>
      <p:sp>
        <p:nvSpPr>
          <p:cNvPr id="20377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813" y="4572000"/>
            <a:ext cx="5032375" cy="432911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1283296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582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7841333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787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2658866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fld id="{EFD45198-EC73-49C3-A82B-9E0D3A2F1626}" type="slidenum">
              <a:rPr lang="it-IT" altLang="it-IT" sz="1200" i="0" smtClean="0">
                <a:solidFill>
                  <a:schemeClr val="tx1"/>
                </a:solidFill>
              </a:rPr>
              <a:pPr/>
              <a:t>82</a:t>
            </a:fld>
            <a:endParaRPr lang="it-IT" altLang="it-IT" sz="1200" i="0">
              <a:solidFill>
                <a:schemeClr val="tx1"/>
              </a:solidFill>
            </a:endParaRPr>
          </a:p>
        </p:txBody>
      </p:sp>
      <p:sp>
        <p:nvSpPr>
          <p:cNvPr id="209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582613" y="703263"/>
            <a:ext cx="5619750" cy="3746500"/>
          </a:xfrm>
          <a:ln/>
        </p:spPr>
      </p:sp>
      <p:sp>
        <p:nvSpPr>
          <p:cNvPr id="2099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683125"/>
            <a:ext cx="4975225" cy="44497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2455981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fld id="{5C47744E-3A54-48BF-8860-4638C4D06005}" type="slidenum">
              <a:rPr lang="it-IT" altLang="it-IT" sz="1200" i="0" smtClean="0">
                <a:solidFill>
                  <a:schemeClr val="tx1"/>
                </a:solidFill>
              </a:rPr>
              <a:pPr/>
              <a:t>83</a:t>
            </a:fld>
            <a:endParaRPr lang="it-IT" altLang="it-IT" sz="1200" i="0">
              <a:solidFill>
                <a:schemeClr val="tx1"/>
              </a:solidFill>
            </a:endParaRPr>
          </a:p>
        </p:txBody>
      </p:sp>
      <p:sp>
        <p:nvSpPr>
          <p:cNvPr id="211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582613" y="703263"/>
            <a:ext cx="5619750" cy="3746500"/>
          </a:xfrm>
          <a:solidFill>
            <a:srgbClr val="FFFFFF"/>
          </a:solidFill>
          <a:ln/>
        </p:spPr>
      </p:sp>
      <p:sp>
        <p:nvSpPr>
          <p:cNvPr id="21197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683125"/>
            <a:ext cx="4975225" cy="4449763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00193607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fld id="{CDD8C8DD-099F-4F72-9111-0D28CE2024E3}" type="slidenum">
              <a:rPr lang="it-IT" altLang="it-IT" sz="1200" i="0" smtClean="0">
                <a:solidFill>
                  <a:schemeClr val="tx1"/>
                </a:solidFill>
              </a:rPr>
              <a:pPr/>
              <a:t>84</a:t>
            </a:fld>
            <a:endParaRPr lang="it-IT" altLang="it-IT" sz="1200" i="0">
              <a:solidFill>
                <a:schemeClr val="tx1"/>
              </a:solidFill>
            </a:endParaRPr>
          </a:p>
        </p:txBody>
      </p:sp>
      <p:sp>
        <p:nvSpPr>
          <p:cNvPr id="214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582613" y="703263"/>
            <a:ext cx="5619750" cy="3746500"/>
          </a:xfrm>
          <a:solidFill>
            <a:srgbClr val="FFFFFF"/>
          </a:solidFill>
          <a:ln/>
        </p:spPr>
      </p:sp>
      <p:sp>
        <p:nvSpPr>
          <p:cNvPr id="21402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683125"/>
            <a:ext cx="4975225" cy="4449763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74914524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fld id="{0B447C88-C9E1-4D42-9F87-2D35A1734F80}" type="slidenum">
              <a:rPr lang="it-IT" altLang="it-IT" sz="1200" i="0" smtClean="0">
                <a:solidFill>
                  <a:schemeClr val="tx1"/>
                </a:solidFill>
              </a:rPr>
              <a:pPr/>
              <a:t>85</a:t>
            </a:fld>
            <a:endParaRPr lang="it-IT" altLang="it-IT" sz="1200" i="0">
              <a:solidFill>
                <a:schemeClr val="tx1"/>
              </a:solidFill>
            </a:endParaRPr>
          </a:p>
        </p:txBody>
      </p:sp>
      <p:sp>
        <p:nvSpPr>
          <p:cNvPr id="216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582613" y="703263"/>
            <a:ext cx="5619750" cy="3746500"/>
          </a:xfrm>
          <a:solidFill>
            <a:srgbClr val="FFFFFF"/>
          </a:solidFill>
          <a:ln/>
        </p:spPr>
      </p:sp>
      <p:sp>
        <p:nvSpPr>
          <p:cNvPr id="21606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683125"/>
            <a:ext cx="4975225" cy="4449763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06768579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fld id="{8CABB292-2499-4380-BE30-B782C08C2032}" type="slidenum">
              <a:rPr lang="it-IT" altLang="it-IT" sz="1200" i="0" smtClean="0">
                <a:solidFill>
                  <a:schemeClr val="tx1"/>
                </a:solidFill>
              </a:rPr>
              <a:pPr/>
              <a:t>86</a:t>
            </a:fld>
            <a:endParaRPr lang="it-IT" altLang="it-IT" sz="1200" i="0">
              <a:solidFill>
                <a:schemeClr val="tx1"/>
              </a:solidFill>
            </a:endParaRPr>
          </a:p>
        </p:txBody>
      </p:sp>
      <p:sp>
        <p:nvSpPr>
          <p:cNvPr id="218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582613" y="703263"/>
            <a:ext cx="5619750" cy="3746500"/>
          </a:xfrm>
          <a:solidFill>
            <a:srgbClr val="FFFFFF"/>
          </a:solidFill>
          <a:ln/>
        </p:spPr>
      </p:sp>
      <p:sp>
        <p:nvSpPr>
          <p:cNvPr id="21811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683125"/>
            <a:ext cx="4975225" cy="4449763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1123420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fld id="{F7572416-CD01-4D6F-9812-21F35CF64FA3}" type="slidenum">
              <a:rPr lang="it-IT" altLang="it-IT" sz="1200" i="0" smtClean="0">
                <a:solidFill>
                  <a:schemeClr val="tx1"/>
                </a:solidFill>
              </a:rPr>
              <a:pPr/>
              <a:t>87</a:t>
            </a:fld>
            <a:endParaRPr lang="it-IT" altLang="it-IT" sz="1200" i="0">
              <a:solidFill>
                <a:schemeClr val="tx1"/>
              </a:solidFill>
            </a:endParaRPr>
          </a:p>
        </p:txBody>
      </p:sp>
      <p:sp>
        <p:nvSpPr>
          <p:cNvPr id="220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582613" y="703263"/>
            <a:ext cx="5619750" cy="3746500"/>
          </a:xfrm>
          <a:solidFill>
            <a:srgbClr val="FFFFFF"/>
          </a:solidFill>
          <a:ln/>
        </p:spPr>
      </p:sp>
      <p:sp>
        <p:nvSpPr>
          <p:cNvPr id="22016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683125"/>
            <a:ext cx="4975225" cy="4449763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228897129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fld id="{FF244FA4-2583-4A4F-94F1-E2082ED59922}" type="slidenum">
              <a:rPr lang="it-IT" altLang="it-IT" sz="1200" i="0" smtClean="0">
                <a:solidFill>
                  <a:schemeClr val="tx1"/>
                </a:solidFill>
              </a:rPr>
              <a:pPr/>
              <a:t>88</a:t>
            </a:fld>
            <a:endParaRPr lang="it-IT" altLang="it-IT" sz="1200" i="0">
              <a:solidFill>
                <a:schemeClr val="tx1"/>
              </a:solidFill>
            </a:endParaRPr>
          </a:p>
        </p:txBody>
      </p:sp>
      <p:sp>
        <p:nvSpPr>
          <p:cNvPr id="222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582613" y="703263"/>
            <a:ext cx="5619750" cy="3746500"/>
          </a:xfrm>
          <a:solidFill>
            <a:srgbClr val="FFFFFF"/>
          </a:solidFill>
          <a:ln/>
        </p:spPr>
      </p:sp>
      <p:sp>
        <p:nvSpPr>
          <p:cNvPr id="22221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683125"/>
            <a:ext cx="4975225" cy="4449763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48170633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fld id="{7C1C12AA-94C0-48B1-B9B9-E6D34465A4A9}" type="slidenum">
              <a:rPr lang="it-IT" altLang="it-IT" sz="1200" i="0" smtClean="0">
                <a:solidFill>
                  <a:schemeClr val="tx1"/>
                </a:solidFill>
              </a:rPr>
              <a:pPr/>
              <a:t>89</a:t>
            </a:fld>
            <a:endParaRPr lang="it-IT" altLang="it-IT" sz="1200" i="0">
              <a:solidFill>
                <a:schemeClr val="tx1"/>
              </a:solidFill>
            </a:endParaRPr>
          </a:p>
        </p:txBody>
      </p:sp>
      <p:sp>
        <p:nvSpPr>
          <p:cNvPr id="228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28356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792651174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Rectangle 7"/>
          <p:cNvSpPr txBox="1">
            <a:spLocks noGrp="1" noChangeArrowheads="1"/>
          </p:cNvSpPr>
          <p:nvPr/>
        </p:nvSpPr>
        <p:spPr bwMode="auto">
          <a:xfrm>
            <a:off x="3971925" y="8832850"/>
            <a:ext cx="3038475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3166" tIns="46584" rIns="93166" bIns="46584" anchor="b"/>
          <a:lstStyle>
            <a:lvl1pPr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931863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931863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spcBef>
                <a:spcPct val="0"/>
              </a:spcBef>
            </a:pPr>
            <a:fld id="{EB431B82-BF80-46BF-8D92-13AEE96EE355}" type="slidenum">
              <a:rPr lang="it-IT" altLang="it-IT" i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pPr algn="r">
                <a:spcBef>
                  <a:spcPct val="0"/>
                </a:spcBef>
              </a:pPr>
              <a:t>96</a:t>
            </a:fld>
            <a:endParaRPr lang="it-IT" altLang="it-IT" i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40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722313" y="720725"/>
            <a:ext cx="5410200" cy="3608388"/>
          </a:xfrm>
          <a:ln/>
        </p:spPr>
      </p:sp>
      <p:sp>
        <p:nvSpPr>
          <p:cNvPr id="24064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813" y="4572000"/>
            <a:ext cx="5032375" cy="432911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68145662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8365294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2931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71548935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497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883572174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702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839919779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907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149728304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112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53386726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3171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09362453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521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50228773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726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273440191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027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223489939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2323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891936683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4371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639087783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6419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539772611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846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491570207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5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664295074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fld id="{7185BA34-24DB-4741-A951-C916975D4CDE}" type="slidenum">
              <a:rPr lang="it-IT" altLang="it-IT" sz="1200" i="0" smtClean="0">
                <a:solidFill>
                  <a:schemeClr val="tx1"/>
                </a:solidFill>
              </a:rPr>
              <a:pPr/>
              <a:t>112</a:t>
            </a:fld>
            <a:endParaRPr lang="it-IT" altLang="it-IT" sz="1200" i="0">
              <a:solidFill>
                <a:schemeClr val="tx1"/>
              </a:solidFill>
            </a:endParaRPr>
          </a:p>
        </p:txBody>
      </p:sp>
      <p:sp>
        <p:nvSpPr>
          <p:cNvPr id="326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582613" y="703263"/>
            <a:ext cx="5619750" cy="3746500"/>
          </a:xfrm>
          <a:solidFill>
            <a:srgbClr val="FFFFFF"/>
          </a:solidFill>
          <a:ln/>
        </p:spPr>
      </p:sp>
      <p:sp>
        <p:nvSpPr>
          <p:cNvPr id="32666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683125"/>
            <a:ext cx="4975225" cy="44497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95366451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7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8707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65229065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7"/>
          <p:cNvSpPr txBox="1">
            <a:spLocks noGrp="1" noChangeArrowheads="1"/>
          </p:cNvSpPr>
          <p:nvPr/>
        </p:nvSpPr>
        <p:spPr bwMode="auto">
          <a:xfrm>
            <a:off x="3886200" y="91440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922338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922338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r" defTabSz="92233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22407CC-CB2F-43FA-BAD0-21E16BCDDFD7}" type="slidenum">
              <a:rPr kumimoji="0" lang="it-IT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2233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it-IT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582613" y="703263"/>
            <a:ext cx="5619750" cy="3746500"/>
          </a:xfrm>
          <a:solidFill>
            <a:srgbClr val="FFFFFF"/>
          </a:solidFill>
          <a:ln/>
        </p:spPr>
      </p:sp>
      <p:sp>
        <p:nvSpPr>
          <p:cNvPr id="21299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4875" y="4683125"/>
            <a:ext cx="4975225" cy="4449763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5542213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2">
            <a:extLst>
              <a:ext uri="{FF2B5EF4-FFF2-40B4-BE49-F238E27FC236}">
                <a16:creationId xmlns:a16="http://schemas.microsoft.com/office/drawing/2014/main" id="{964F8AC2-1400-E244-B171-B6E3D87B91D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0707" name="Rectangle 3">
            <a:extLst>
              <a:ext uri="{FF2B5EF4-FFF2-40B4-BE49-F238E27FC236}">
                <a16:creationId xmlns:a16="http://schemas.microsoft.com/office/drawing/2014/main" id="{264A01CE-ABFF-CB44-ADB5-BD45631C1E4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47015885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2">
            <a:extLst>
              <a:ext uri="{FF2B5EF4-FFF2-40B4-BE49-F238E27FC236}">
                <a16:creationId xmlns:a16="http://schemas.microsoft.com/office/drawing/2014/main" id="{EB9F1380-8FCC-EC41-9153-72885FBE273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2755" name="Rectangle 3">
            <a:extLst>
              <a:ext uri="{FF2B5EF4-FFF2-40B4-BE49-F238E27FC236}">
                <a16:creationId xmlns:a16="http://schemas.microsoft.com/office/drawing/2014/main" id="{93195487-B25B-7244-BC68-78681FEE0DC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8079981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2">
            <a:extLst>
              <a:ext uri="{FF2B5EF4-FFF2-40B4-BE49-F238E27FC236}">
                <a16:creationId xmlns:a16="http://schemas.microsoft.com/office/drawing/2014/main" id="{2CD851BC-86FC-AA46-95C2-3279E12AFCB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3" name="Rectangle 3">
            <a:extLst>
              <a:ext uri="{FF2B5EF4-FFF2-40B4-BE49-F238E27FC236}">
                <a16:creationId xmlns:a16="http://schemas.microsoft.com/office/drawing/2014/main" id="{E2AEEE30-881B-FB46-9D3E-5D8EDAF1CB2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18503486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2">
            <a:extLst>
              <a:ext uri="{FF2B5EF4-FFF2-40B4-BE49-F238E27FC236}">
                <a16:creationId xmlns:a16="http://schemas.microsoft.com/office/drawing/2014/main" id="{3D950BEC-4151-4546-B823-05126CEAAE6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1" name="Rectangle 3">
            <a:extLst>
              <a:ext uri="{FF2B5EF4-FFF2-40B4-BE49-F238E27FC236}">
                <a16:creationId xmlns:a16="http://schemas.microsoft.com/office/drawing/2014/main" id="{695FC8EF-2E1C-BE46-8760-B4221D7A8B7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9071404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>
            <a:extLst>
              <a:ext uri="{FF2B5EF4-FFF2-40B4-BE49-F238E27FC236}">
                <a16:creationId xmlns:a16="http://schemas.microsoft.com/office/drawing/2014/main" id="{089B57CD-A404-894B-AE8C-91AB578E3BD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899" name="Rectangle 3">
            <a:extLst>
              <a:ext uri="{FF2B5EF4-FFF2-40B4-BE49-F238E27FC236}">
                <a16:creationId xmlns:a16="http://schemas.microsoft.com/office/drawing/2014/main" id="{17271538-8A3D-2F4F-B75D-7E2953E65C1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46265510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2">
            <a:extLst>
              <a:ext uri="{FF2B5EF4-FFF2-40B4-BE49-F238E27FC236}">
                <a16:creationId xmlns:a16="http://schemas.microsoft.com/office/drawing/2014/main" id="{8B26BFBA-FB2C-424D-B26D-75BD43BC5B0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0947" name="Rectangle 3">
            <a:extLst>
              <a:ext uri="{FF2B5EF4-FFF2-40B4-BE49-F238E27FC236}">
                <a16:creationId xmlns:a16="http://schemas.microsoft.com/office/drawing/2014/main" id="{27438247-7C25-1B47-82E7-61A54C2EF6D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6381733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3.emf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5.xml"/><Relationship Id="rId4" Type="http://schemas.openxmlformats.org/officeDocument/2006/relationships/image" Target="../media/image3.emf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6.xml"/><Relationship Id="rId4" Type="http://schemas.openxmlformats.org/officeDocument/2006/relationships/image" Target="../media/image3.emf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3.emf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92678BE-0F94-423B-B146-C5C4FE44861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95304891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E3D63A9-0DEA-48AE-9D94-170D81907B9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450679163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675" y="1709738"/>
            <a:ext cx="8872538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675" y="4589463"/>
            <a:ext cx="8872538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97E609D-A959-4B85-BE33-3D00F0EF399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045850962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60F2B7C-16A9-45F9-9449-53BEE350885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13777229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365125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025" y="1681163"/>
            <a:ext cx="435292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025" y="2505075"/>
            <a:ext cx="435292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8588" y="1681163"/>
            <a:ext cx="437197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8588" y="2505075"/>
            <a:ext cx="437197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CB8AAB5-9A4A-4453-8177-7E456429A82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870158813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C254C89-29A0-4475-81C5-211928DD914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86150761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7F46837-75B6-46D5-A48A-5BE9F6E7D5A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471743024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3A51ACF-3712-4278-B3E3-FE7D7192BC0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529466925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17D3DAD-571F-4F70-B65D-B5A34910311D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747154752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C17FBF-28A2-4AB8-8875-526C6B16AF0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378824505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883B9AB-F6BD-4077-AD21-9DD2852F5C8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339441281"/>
      </p:ext>
    </p:extLst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olo, test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grafico 3"/>
          <p:cNvSpPr>
            <a:spLocks noGrp="1"/>
          </p:cNvSpPr>
          <p:nvPr>
            <p:ph type="chart"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85AA97D-CF2E-436D-916B-9107B7154EB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725539974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364E339-2BDE-4629-8E6C-DF82C5517A3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48757080"/>
      </p:ext>
    </p:extLst>
  </p:cSld>
  <p:clrMapOvr>
    <a:masterClrMapping/>
  </p:clrMapOvr>
  <p:transition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771525" y="2130426"/>
            <a:ext cx="8743950" cy="1470025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543050" y="3886200"/>
            <a:ext cx="72009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EB7BE7-7AC4-474E-968B-E13CD3697B9E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65FABB6-7E2A-4CE3-8385-6961E62197D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74623735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12165C7-FC0F-41B2-9E7B-2B88AC21C24E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1F5F3A8-91BA-4387-8B22-9DCFC28A56F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6489891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812602" y="4406901"/>
            <a:ext cx="874395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812602" y="2906713"/>
            <a:ext cx="874395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0868089-E516-4612-86FF-C7A6014B47A4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4E2A3E5-43B2-45ED-8CE9-97716AC904A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79021622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514350" y="1600201"/>
            <a:ext cx="4543425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29225" y="1600201"/>
            <a:ext cx="4543425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EBDE844-8B00-416F-ACAC-0D12C9AF62F6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6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5E71353-EABF-4719-A5D2-7E7177AE9E8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19074903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514350" y="1535113"/>
            <a:ext cx="4545212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14350" y="2174875"/>
            <a:ext cx="4545212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25654" y="1535113"/>
            <a:ext cx="454699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25654" y="2174875"/>
            <a:ext cx="454699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678BE55-9A1B-474D-B0A4-A3ECB9574A8D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8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9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0753662-E47A-43C1-80F5-4E9252AD4C2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59722668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106EA2E-2686-41FC-893B-88C2FD2BAB12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4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8378E36-F58D-4FF5-9558-D7756CD80FA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81102757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A3D5176-1B16-4CB1-97B4-B30DD8DB6FC1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3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4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71A17CA-279B-4E66-88AE-1DB3971578D5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60318611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514351" y="273050"/>
            <a:ext cx="3384352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021931" y="273051"/>
            <a:ext cx="5750719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514351" y="1435101"/>
            <a:ext cx="3384352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52B3458-6644-4197-B588-2C9670BD1D8B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6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EDC293-9809-4505-8A36-B362EE9E430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62970251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2016324" y="4800600"/>
            <a:ext cx="6172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2016324" y="612775"/>
            <a:ext cx="61722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2016324" y="5367338"/>
            <a:ext cx="6172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95B0FC4-DCB6-4328-9A8A-41E10D611702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6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AB6FD55-4136-4206-AC2D-6AF2BC48EBF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16258639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137423C-256A-456B-B988-F46CF66DE80D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746408C-ECDE-4583-85C3-A74ADD8C1A5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0907108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458075" y="274639"/>
            <a:ext cx="2314575" cy="5851525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514350" y="274639"/>
            <a:ext cx="6772275" cy="5851525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FC6BA0C-3735-43AB-9063-2BDE29247CE4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71DE5E5-3343-4179-B154-C6AC1B6FCF6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28041905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771525" y="2130426"/>
            <a:ext cx="8743950" cy="1470025"/>
          </a:xfrm>
        </p:spPr>
        <p:txBody>
          <a:bodyPr/>
          <a:lstStyle/>
          <a:p>
            <a:r>
              <a:rPr lang="it-IT"/>
              <a:t>Fare clic per modificare stile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543050" y="3886200"/>
            <a:ext cx="72009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14F906A-D948-400D-B9BD-5079A73A833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090436111"/>
      </p:ext>
    </p:extLst>
  </p:cSld>
  <p:clrMapOvr>
    <a:masterClrMapping/>
  </p:clrMapOvr>
  <p:transition spd="med">
    <p:pull dir="rd"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stile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BDE8163-42E2-4C6A-AB83-B03773A81C15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217844306"/>
      </p:ext>
    </p:extLst>
  </p:cSld>
  <p:clrMapOvr>
    <a:masterClrMapping/>
  </p:clrMapOvr>
  <p:transition spd="med">
    <p:pull dir="rd"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812602" y="4406901"/>
            <a:ext cx="874395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it-IT"/>
              <a:t>Fare clic per modificare stile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812602" y="2906713"/>
            <a:ext cx="874395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BB5D95A-B5BA-4395-978F-1EBF4986B08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684585631"/>
      </p:ext>
    </p:extLst>
  </p:cSld>
  <p:clrMapOvr>
    <a:masterClrMapping/>
  </p:clrMapOvr>
  <p:transition spd="med">
    <p:pull dir="rd"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Contenut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stile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514350" y="1600201"/>
            <a:ext cx="4543425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29225" y="1600201"/>
            <a:ext cx="4543425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2FAF8F7-4B73-4200-8A09-D0A3E982CE8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61331406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it-IT"/>
              <a:t>Fare clic per modificare stile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514350" y="1535113"/>
            <a:ext cx="4545212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14350" y="2174875"/>
            <a:ext cx="4545212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25654" y="1535113"/>
            <a:ext cx="454699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25654" y="2174875"/>
            <a:ext cx="454699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8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9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97316E8-73CF-451D-8C11-7E36FB15CF9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687154792"/>
      </p:ext>
    </p:extLst>
  </p:cSld>
  <p:clrMapOvr>
    <a:masterClrMapping/>
  </p:clrMapOvr>
  <p:transition spd="med">
    <p:pull dir="rd"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stile</a:t>
            </a:r>
          </a:p>
        </p:txBody>
      </p:sp>
      <p:sp>
        <p:nvSpPr>
          <p:cNvPr id="3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4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293F318-605F-42CC-B740-65011F28B04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035465222"/>
      </p:ext>
    </p:extLst>
  </p:cSld>
  <p:clrMapOvr>
    <a:masterClrMapping/>
  </p:clrMapOvr>
  <p:transition spd="med">
    <p:pull dir="rd"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3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4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396DF8-E744-4431-8AC5-7A1F9F3495B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83599313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514351" y="273050"/>
            <a:ext cx="3384352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stile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021931" y="273051"/>
            <a:ext cx="5750719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514351" y="1435101"/>
            <a:ext cx="3384352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2A8EB56-4148-4010-897F-C7E9CD30632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019184110"/>
      </p:ext>
    </p:extLst>
  </p:cSld>
  <p:clrMapOvr>
    <a:masterClrMapping/>
  </p:clrMapOvr>
  <p:transition spd="med">
    <p:pull dir="rd"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2016324" y="4800600"/>
            <a:ext cx="6172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stile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2016324" y="612775"/>
            <a:ext cx="61722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2016324" y="5367338"/>
            <a:ext cx="6172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F3B334-1390-4540-9150-487281EB1A2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979323465"/>
      </p:ext>
    </p:extLst>
  </p:cSld>
  <p:clrMapOvr>
    <a:masterClrMapping/>
  </p:clrMapOvr>
  <p:transition spd="med">
    <p:pull dir="rd"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stile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0C8EAC2-D753-46B6-AFD6-CDB70A4DC0D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45719381"/>
      </p:ext>
    </p:extLst>
  </p:cSld>
  <p:clrMapOvr>
    <a:masterClrMapping/>
  </p:clrMapOvr>
  <p:transition spd="med">
    <p:pull dir="rd"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olo verticale e tes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458075" y="274639"/>
            <a:ext cx="2314575" cy="5851525"/>
          </a:xfrm>
        </p:spPr>
        <p:txBody>
          <a:bodyPr vert="eaVert"/>
          <a:lstStyle/>
          <a:p>
            <a:r>
              <a:rPr lang="it-IT"/>
              <a:t>Fare clic per modificare stile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514350" y="274639"/>
            <a:ext cx="6772275" cy="5851525"/>
          </a:xfrm>
        </p:spPr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F74CA7F-31FF-445B-A85B-E833EB4530B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187434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5C94A91-A116-4F98-8AA3-C53A016461A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706207176"/>
      </p:ext>
    </p:extLst>
  </p:cSld>
  <p:clrMapOvr>
    <a:masterClrMapping/>
  </p:clrMapOvr>
  <p:transition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4F52A28-B915-4AF5-8655-95A1424A0925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247602885"/>
      </p:ext>
    </p:extLst>
  </p:cSld>
  <p:clrMapOvr>
    <a:masterClrMapping/>
  </p:clrMapOvr>
  <p:transition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675" y="1709738"/>
            <a:ext cx="8872538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675" y="4589463"/>
            <a:ext cx="8872538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12E3CF1-20BD-474D-BBC7-B2810579321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099196127"/>
      </p:ext>
    </p:extLst>
  </p:cSld>
  <p:clrMapOvr>
    <a:masterClrMapping/>
  </p:clrMapOvr>
  <p:transition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F4B2EC-D834-47F7-B13A-90A8F7BBCA1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742043816"/>
      </p:ext>
    </p:extLst>
  </p:cSld>
  <p:clrMapOvr>
    <a:masterClrMapping/>
  </p:clrMapOvr>
  <p:transition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365125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025" y="1681163"/>
            <a:ext cx="435292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025" y="2505075"/>
            <a:ext cx="435292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8588" y="1681163"/>
            <a:ext cx="437197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8588" y="2505075"/>
            <a:ext cx="437197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7E6BB16-0B5C-49FA-B78B-AD7C2ECBD7A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584823461"/>
      </p:ext>
    </p:extLst>
  </p:cSld>
  <p:clrMapOvr>
    <a:masterClrMapping/>
  </p:clrMapOvr>
  <p:transition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0F04721-AF96-4CFA-85BE-0113852FD8E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008480161"/>
      </p:ext>
    </p:extLst>
  </p:cSld>
  <p:clrMapOvr>
    <a:masterClrMapping/>
  </p:clrMapOvr>
  <p:transition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CB42060-5957-484B-AFF1-CB098103887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27327820"/>
      </p:ext>
    </p:extLst>
  </p:cSld>
  <p:clrMapOvr>
    <a:masterClrMapping/>
  </p:clrMapOvr>
  <p:transition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AB49BFD-9CFA-4750-BFF4-DDD6BC2C120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368652446"/>
      </p:ext>
    </p:extLst>
  </p:cSld>
  <p:clrMapOvr>
    <a:masterClrMapping/>
  </p:clrMapOvr>
  <p:transition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434098C-5F0C-48A2-9419-1514ABB3D4B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318515702"/>
      </p:ext>
    </p:extLst>
  </p:cSld>
  <p:clrMapOvr>
    <a:masterClrMapping/>
  </p:clrMapOvr>
  <p:transition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966A5B7-16AD-4A03-8CA2-28C37E961A9D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658035713"/>
      </p:ext>
    </p:extLst>
  </p:cSld>
  <p:clrMapOvr>
    <a:masterClrMapping/>
  </p:clrMapOvr>
  <p:transition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6155C12-DBC3-4AF1-9E9D-A05D0D337C5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59621164"/>
      </p:ext>
    </p:extLst>
  </p:cSld>
  <p:clrMapOvr>
    <a:masterClrMapping/>
  </p:clrMapOvr>
  <p:transition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olo, test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grafico 3"/>
          <p:cNvSpPr>
            <a:spLocks noGrp="1"/>
          </p:cNvSpPr>
          <p:nvPr>
            <p:ph type="chart"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CF9BEB5-EC53-49AD-9E29-4ADCED4025B5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172593428"/>
      </p:ext>
    </p:extLst>
  </p:cSld>
  <p:clrMapOvr>
    <a:masterClrMapping/>
  </p:clrMapOvr>
  <p:transition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3594E16-45DA-4451-AB1A-4C6B41FF27D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169057986"/>
      </p:ext>
    </p:extLst>
  </p:cSld>
  <p:clrMapOvr>
    <a:masterClrMapping/>
  </p:clrMapOvr>
  <p:transition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1A2A109-FEB8-40D8-BEBB-A8D6169014B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874293141"/>
      </p:ext>
    </p:extLst>
  </p:cSld>
  <p:clrMapOvr>
    <a:masterClrMapping/>
  </p:clrMapOvr>
  <p:transition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1F5968E-24D0-4D32-B5C6-E27166167E9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814938324"/>
      </p:ext>
    </p:extLst>
  </p:cSld>
  <p:clrMapOvr>
    <a:masterClrMapping/>
  </p:clrMapOvr>
  <p:transition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675" y="1709738"/>
            <a:ext cx="8872538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675" y="4589463"/>
            <a:ext cx="8872538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F2E1E1C-E769-4340-B0D5-11171B2B210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186581184"/>
      </p:ext>
    </p:extLst>
  </p:cSld>
  <p:clrMapOvr>
    <a:masterClrMapping/>
  </p:clrMapOvr>
  <p:transition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3D7B0BB-F692-4D8F-B6EA-C29CD8B3B5B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049304540"/>
      </p:ext>
    </p:extLst>
  </p:cSld>
  <p:clrMapOvr>
    <a:masterClrMapping/>
  </p:clrMapOvr>
  <p:transition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365125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025" y="1681163"/>
            <a:ext cx="435292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025" y="2505075"/>
            <a:ext cx="435292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8588" y="1681163"/>
            <a:ext cx="437197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8588" y="2505075"/>
            <a:ext cx="437197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A033734-FD9A-40C8-BF76-B448C4D3758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984511629"/>
      </p:ext>
    </p:extLst>
  </p:cSld>
  <p:clrMapOvr>
    <a:masterClrMapping/>
  </p:clrMapOvr>
  <p:transition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3036748-38EF-41E7-9CA6-9639183BFB0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767091978"/>
      </p:ext>
    </p:extLst>
  </p:cSld>
  <p:clrMapOvr>
    <a:masterClrMapping/>
  </p:clrMapOvr>
  <p:transition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7FCD7EF-A638-47EE-90F7-0D7131E7F85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285303326"/>
      </p:ext>
    </p:extLst>
  </p:cSld>
  <p:clrMapOvr>
    <a:masterClrMapping/>
  </p:clrMapOvr>
  <p:transition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60FCD45-55A8-4714-A9FF-34BD6B73343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993350304"/>
      </p:ext>
    </p:extLst>
  </p:cSld>
  <p:clrMapOvr>
    <a:masterClrMapping/>
  </p:clrMapOvr>
  <p:transition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8BFF09-9F5F-49F0-9427-37A8D23530B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205567375"/>
      </p:ext>
    </p:extLst>
  </p:cSld>
  <p:clrMapOvr>
    <a:masterClrMapping/>
  </p:clrMapOvr>
  <p:transition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5A0B7B0-1232-40EE-AF74-96C94A23C51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344999260"/>
      </p:ext>
    </p:extLst>
  </p:cSld>
  <p:clrMapOvr>
    <a:masterClrMapping/>
  </p:clrMapOvr>
  <p:transition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FBF9BA6-AD21-4EFA-B3E2-099AEE13E92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574368072"/>
      </p:ext>
    </p:extLst>
  </p:cSld>
  <p:clrMapOvr>
    <a:masterClrMapping/>
  </p:clrMapOvr>
  <p:transition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olo, test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grafico 3"/>
          <p:cNvSpPr>
            <a:spLocks noGrp="1"/>
          </p:cNvSpPr>
          <p:nvPr>
            <p:ph type="chart"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200F5E7-4C21-4CA9-8502-856E98FAFF7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466872926"/>
      </p:ext>
    </p:extLst>
  </p:cSld>
  <p:clrMapOvr>
    <a:masterClrMapping/>
  </p:clrMapOvr>
  <p:transition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0059EA6-5689-4567-B32B-3F69AE617D3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989890720"/>
      </p:ext>
    </p:extLst>
  </p:cSld>
  <p:clrMapOvr>
    <a:masterClrMapping/>
  </p:clrMapOvr>
  <p:transition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 Title slide, backgrou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AutoShape 4"/>
          <p:cNvSpPr>
            <a:spLocks/>
          </p:cNvSpPr>
          <p:nvPr userDrawn="1"/>
        </p:nvSpPr>
        <p:spPr bwMode="gray">
          <a:xfrm>
            <a:off x="-2027238" y="0"/>
            <a:ext cx="1871663" cy="2492375"/>
          </a:xfrm>
          <a:prstGeom prst="rect">
            <a:avLst/>
          </a:prstGeom>
          <a:noFill/>
          <a:ln>
            <a:noFill/>
          </a:ln>
        </p:spPr>
        <p:txBody>
          <a:bodyPr lIns="0" tIns="0" r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defRPr/>
            </a:pPr>
            <a: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  <a:t>To view drawing guides</a:t>
            </a:r>
          </a:p>
          <a:p>
            <a:pPr algn="r">
              <a:buFont typeface="Arial" panose="020B0604020202020204" pitchFamily="34" charset="0"/>
              <a:buAutoNum type="arabicPeriod"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Right-click outside slide and select ’Grid and Guides...’</a:t>
            </a:r>
          </a:p>
          <a:p>
            <a:pPr algn="r">
              <a:buFont typeface="Arial" panose="020B0604020202020204" pitchFamily="34" charset="0"/>
              <a:buAutoNum type="arabicPeriod"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Check ’Display drawing guides on screen’</a:t>
            </a:r>
          </a:p>
          <a:p>
            <a:pPr algn="r">
              <a:buFont typeface="Arial" panose="020B0604020202020204" pitchFamily="34" charset="0"/>
              <a:buAutoNum type="arabicPeriod"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Select ’OK’</a:t>
            </a:r>
          </a:p>
          <a:p>
            <a:pPr algn="r">
              <a:buFont typeface="Arial" panose="020B0604020202020204" pitchFamily="34" charset="0"/>
              <a:buAutoNum type="arabicPeriod"/>
              <a:defRPr/>
            </a:pPr>
            <a:endParaRPr lang="it-IT" altLang="it-IT" sz="900" noProof="1">
              <a:solidFill>
                <a:srgbClr val="404040"/>
              </a:solidFill>
              <a:cs typeface="Arial" panose="020B0604020202020204" pitchFamily="34" charset="0"/>
            </a:endParaRPr>
          </a:p>
          <a:p>
            <a:pPr algn="r">
              <a:buFont typeface="Arial" panose="020B0604020202020204" pitchFamily="34" charset="0"/>
              <a:buAutoNum type="arabicPeriod"/>
              <a:defRPr/>
            </a:pPr>
            <a:endParaRPr lang="it-IT" altLang="it-IT" sz="900" noProof="1">
              <a:solidFill>
                <a:srgbClr val="404040"/>
              </a:solidFill>
              <a:cs typeface="Arial" panose="020B0604020202020204" pitchFamily="34" charset="0"/>
            </a:endParaRPr>
          </a:p>
          <a:p>
            <a:pPr algn="r">
              <a:buFont typeface="+mj-lt" charset="0"/>
              <a:buNone/>
              <a:defRPr/>
            </a:pPr>
            <a: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  <a:t>NB! </a:t>
            </a: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The dashed borders around the logo graphics are not visible in Show view or on print</a:t>
            </a:r>
          </a:p>
          <a:p>
            <a:pPr algn="r">
              <a:buFont typeface="+mj-lt" charset="0"/>
              <a:buNone/>
              <a:defRPr/>
            </a:pPr>
            <a:endParaRPr lang="it-IT" altLang="it-IT" sz="900" noProof="1">
              <a:solidFill>
                <a:srgbClr val="404040"/>
              </a:solidFill>
              <a:cs typeface="Arial" panose="020B0604020202020204" pitchFamily="34" charset="0"/>
            </a:endParaRPr>
          </a:p>
          <a:p>
            <a:pPr algn="r">
              <a:buFont typeface="+mj-lt" charset="0"/>
              <a:buNone/>
              <a:defRPr/>
            </a:pPr>
            <a: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  <a:t>Insert new picture</a:t>
            </a:r>
            <a:b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</a:b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1.</a:t>
            </a:r>
            <a: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  <a:t> </a:t>
            </a: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Delete old picture</a:t>
            </a:r>
            <a:b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</a:b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2. Select picture placeholder</a:t>
            </a:r>
          </a:p>
          <a:p>
            <a:pPr algn="r">
              <a:buFont typeface="+mj-lt" charset="0"/>
              <a:buNone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3. Insert picture from ImageShopper</a:t>
            </a:r>
          </a:p>
          <a:p>
            <a:pPr algn="r">
              <a:buFont typeface="+mj-lt" charset="0"/>
              <a:buNone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4. Use Image Tools to pan, </a:t>
            </a:r>
            <a:b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</a:b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crop, zoom and compress</a:t>
            </a:r>
          </a:p>
        </p:txBody>
      </p:sp>
      <p:sp>
        <p:nvSpPr>
          <p:cNvPr id="892967" name="Title 1"/>
          <p:cNvSpPr>
            <a:spLocks noGrp="1" noChangeArrowheads="1"/>
          </p:cNvSpPr>
          <p:nvPr>
            <p:ph type="ctrTitle" sz="quarter"/>
          </p:nvPr>
        </p:nvSpPr>
        <p:spPr>
          <a:xfrm>
            <a:off x="0" y="1839600"/>
            <a:ext cx="10287000" cy="1875600"/>
          </a:xfrm>
          <a:solidFill>
            <a:srgbClr val="E0C4B3">
              <a:alpha val="55000"/>
            </a:srgbClr>
          </a:solidFill>
        </p:spPr>
        <p:txBody>
          <a:bodyPr lIns="396000" tIns="309600" rIns="1800000"/>
          <a:lstStyle>
            <a:lvl1pPr algn="l">
              <a:lnSpc>
                <a:spcPct val="86000"/>
              </a:lnSpc>
              <a:defRPr sz="5400" b="0">
                <a:solidFill>
                  <a:schemeClr val="tx1"/>
                </a:solidFill>
                <a:latin typeface="Georgia" pitchFamily="18" charset="0"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GB" noProof="0" dirty="0"/>
          </a:p>
        </p:txBody>
      </p:sp>
      <p:sp>
        <p:nvSpPr>
          <p:cNvPr id="19" name="Content Placeholder 2"/>
          <p:cNvSpPr>
            <a:spLocks noGrp="1"/>
          </p:cNvSpPr>
          <p:nvPr>
            <p:ph sz="quarter" idx="27"/>
          </p:nvPr>
        </p:nvSpPr>
        <p:spPr>
          <a:xfrm>
            <a:off x="0" y="3826800"/>
            <a:ext cx="10287000" cy="1868400"/>
          </a:xfrm>
          <a:solidFill>
            <a:schemeClr val="tx1">
              <a:alpha val="25000"/>
            </a:schemeClr>
          </a:solidFill>
        </p:spPr>
        <p:txBody>
          <a:bodyPr lIns="396000" tIns="180000" rIns="1800000" bIns="324000"/>
          <a:lstStyle>
            <a:lvl1pPr marL="0" indent="0">
              <a:lnSpc>
                <a:spcPct val="102000"/>
              </a:lnSpc>
              <a:buFontTx/>
              <a:buNone/>
              <a:defRPr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2" name="Block 3"/>
          <p:cNvSpPr>
            <a:spLocks noGrp="1"/>
          </p:cNvSpPr>
          <p:nvPr>
            <p:ph type="body" sz="quarter" idx="15"/>
          </p:nvPr>
        </p:nvSpPr>
        <p:spPr>
          <a:xfrm>
            <a:off x="444699" y="1839600"/>
            <a:ext cx="7800300" cy="111600"/>
          </a:xfrm>
          <a:solidFill>
            <a:schemeClr val="accent3"/>
          </a:solidFill>
        </p:spPr>
        <p:txBody>
          <a:bodyPr tIns="10800"/>
          <a:lstStyle>
            <a:lvl1pPr>
              <a:defRPr sz="1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noProof="1"/>
              <a:t>Click to edit Master text styles</a:t>
            </a:r>
          </a:p>
        </p:txBody>
      </p:sp>
      <p:sp>
        <p:nvSpPr>
          <p:cNvPr id="18" name="Block 4"/>
          <p:cNvSpPr>
            <a:spLocks noGrp="1"/>
          </p:cNvSpPr>
          <p:nvPr>
            <p:ph type="body" sz="quarter" idx="19"/>
          </p:nvPr>
        </p:nvSpPr>
        <p:spPr>
          <a:xfrm>
            <a:off x="444699" y="5583600"/>
            <a:ext cx="7800300" cy="111600"/>
          </a:xfrm>
          <a:solidFill>
            <a:schemeClr val="accent3"/>
          </a:solidFill>
        </p:spPr>
        <p:txBody>
          <a:bodyPr tIns="10800"/>
          <a:lstStyle>
            <a:lvl1pPr>
              <a:defRPr sz="1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noProof="1"/>
              <a:t>Click to edit Master text styles</a:t>
            </a:r>
          </a:p>
        </p:txBody>
      </p:sp>
      <p:sp>
        <p:nvSpPr>
          <p:cNvPr id="24" name="Logo LEO 5"/>
          <p:cNvSpPr>
            <a:spLocks noGrp="1"/>
          </p:cNvSpPr>
          <p:nvPr>
            <p:ph type="body" sz="quarter" idx="17"/>
          </p:nvPr>
        </p:nvSpPr>
        <p:spPr>
          <a:xfrm>
            <a:off x="444699" y="5735158"/>
            <a:ext cx="903150" cy="273600"/>
          </a:xfrm>
          <a:blipFill>
            <a:blip r:embed="rId2" cstate="print"/>
            <a:stretch>
              <a:fillRect/>
            </a:stretch>
          </a:blipFill>
        </p:spPr>
        <p:txBody>
          <a:bodyPr lIns="234000" tIns="2376000" anchor="b"/>
          <a:lstStyle>
            <a:lvl1pPr marL="0" indent="0">
              <a:buNone/>
              <a:defRPr sz="1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pPr lvl="0"/>
            <a:r>
              <a:rPr lang="it-IT" noProof="1"/>
              <a:t>Fare clic per modificare gli stili del testo dello schema</a:t>
            </a:r>
          </a:p>
        </p:txBody>
      </p:sp>
      <p:sp>
        <p:nvSpPr>
          <p:cNvPr id="29" name="Logo Leon 6"/>
          <p:cNvSpPr>
            <a:spLocks noGrp="1"/>
          </p:cNvSpPr>
          <p:nvPr>
            <p:ph type="body" sz="quarter" idx="18"/>
          </p:nvPr>
        </p:nvSpPr>
        <p:spPr>
          <a:xfrm>
            <a:off x="9298800" y="6098400"/>
            <a:ext cx="542700" cy="367200"/>
          </a:xfrm>
          <a:blipFill>
            <a:blip r:embed="rId3" cstate="print"/>
            <a:stretch>
              <a:fillRect/>
            </a:stretch>
          </a:blipFill>
        </p:spPr>
        <p:txBody>
          <a:bodyPr lIns="36000" tIns="1440000" anchor="b"/>
          <a:lstStyle>
            <a:lvl1pPr marL="0" indent="0">
              <a:buFontTx/>
              <a:buNone/>
              <a:defRPr sz="1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 noProof="1"/>
              <a:t>Click to edit Master text styles</a:t>
            </a:r>
          </a:p>
        </p:txBody>
      </p:sp>
      <p:sp>
        <p:nvSpPr>
          <p:cNvPr id="23" name="Logo Placeholder 1"/>
          <p:cNvSpPr>
            <a:spLocks noGrp="1"/>
          </p:cNvSpPr>
          <p:nvPr>
            <p:ph type="body" sz="quarter" idx="20"/>
          </p:nvPr>
        </p:nvSpPr>
        <p:spPr>
          <a:xfrm>
            <a:off x="356158" y="1126800"/>
            <a:ext cx="1352700" cy="720000"/>
          </a:xfrm>
          <a:blipFill>
            <a:blip r:embed="rId4" cstate="print"/>
            <a:stretch>
              <a:fillRect/>
            </a:stretch>
          </a:blipFill>
        </p:spPr>
        <p:txBody>
          <a:bodyPr lIns="108000" tIns="720000"/>
          <a:lstStyle>
            <a:lvl1pPr marL="0" indent="0">
              <a:buNone/>
              <a:defRPr sz="100">
                <a:solidFill>
                  <a:schemeClr val="accent3"/>
                </a:solidFill>
              </a:defRPr>
            </a:lvl1pPr>
            <a:lvl2pPr>
              <a:defRPr sz="800"/>
            </a:lvl2pPr>
            <a:lvl3pPr>
              <a:defRPr sz="800"/>
            </a:lvl3pPr>
            <a:lvl4pPr>
              <a:defRPr sz="800"/>
            </a:lvl4pPr>
            <a:lvl5pPr>
              <a:defRPr sz="8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14"/>
          <p:cNvSpPr>
            <a:spLocks noGrp="1"/>
          </p:cNvSpPr>
          <p:nvPr>
            <p:ph type="dt" sz="half" idx="28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B435B9D-48D8-4D2B-BA62-0ADC0AB5C21F}" type="datetime3">
              <a:rPr lang="en-US" altLang="it-IT"/>
              <a:pPr>
                <a:defRPr/>
              </a:pPr>
              <a:t>26 March 2024</a:t>
            </a:fld>
            <a:endParaRPr lang="en-GB" altLang="it-IT"/>
          </a:p>
        </p:txBody>
      </p:sp>
      <p:sp>
        <p:nvSpPr>
          <p:cNvPr id="11" name="Footer Placeholder 15"/>
          <p:cNvSpPr>
            <a:spLocks noGrp="1"/>
          </p:cNvSpPr>
          <p:nvPr>
            <p:ph type="ftr" sz="quarter" idx="29"/>
          </p:nvPr>
        </p:nvSpPr>
        <p:spPr/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2" name="Slide Number Placeholder 16"/>
          <p:cNvSpPr>
            <a:spLocks noGrp="1"/>
          </p:cNvSpPr>
          <p:nvPr>
            <p:ph type="sldNum" sz="quarter" idx="3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 altLang="it-IT"/>
              <a:t>p. 0</a:t>
            </a:r>
            <a:fld id="{EA7AE36F-E2A4-4AA9-A57E-FE3A01C248DF}" type="slidenum">
              <a:rPr lang="en-GB" altLang="it-IT"/>
              <a:pPr>
                <a:defRPr/>
              </a:pPr>
              <a:t>‹N›</a:t>
            </a:fld>
            <a:endParaRPr lang="en-GB" altLang="it-IT"/>
          </a:p>
        </p:txBody>
      </p:sp>
    </p:spTree>
    <p:extLst>
      <p:ext uri="{BB962C8B-B14F-4D97-AF65-F5344CB8AC3E}">
        <p14:creationId xmlns:p14="http://schemas.microsoft.com/office/powerpoint/2010/main" val="398941712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9BE0C97-32D9-4478-BD62-290F54D3033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3690139-0A84-471F-9EDC-B29675A9634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675" y="1709738"/>
            <a:ext cx="8872538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675" y="4589463"/>
            <a:ext cx="8872538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9D1D7FC-A083-456F-BAEB-4AA1F53907D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27EF914-6C88-4ECF-9232-0C8E9B78BA7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365125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025" y="1681163"/>
            <a:ext cx="435292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025" y="2505075"/>
            <a:ext cx="435292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8588" y="1681163"/>
            <a:ext cx="437197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8588" y="2505075"/>
            <a:ext cx="437197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7A5DC45-FA4C-4B91-85F7-6EA7D4ED68C5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9EE26A3-BCD2-402E-845F-2C4FBF3F137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3D1337-BE51-4BCE-9ACC-F113E1B3012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17851E3-6624-43F8-9DA5-42C78DA8F25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8F567E9-25D4-4193-845B-5FFE510996E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57A34EC-5FD0-48C0-996E-FC5EBCE2722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81A36E1-D560-47C9-AC26-82333D9659F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olo, test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grafico 3"/>
          <p:cNvSpPr>
            <a:spLocks noGrp="1"/>
          </p:cNvSpPr>
          <p:nvPr>
            <p:ph type="chart"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DAE58E0-C742-4452-AED2-96B05636AAC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5CB704E-F4E0-4B6E-B970-8BEA29CC335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Ovr>
    <a:masterClrMapping/>
  </p:clrMapOvr>
  <p:transition/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9BD1A46-8DB9-3245-8FF1-AAF9ECAD72C1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9CDF7AE-413A-3540-A345-D2406DD4D9B7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675" y="1709738"/>
            <a:ext cx="8872538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675" y="4589463"/>
            <a:ext cx="8872538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C69D2DF-4422-3D4B-AA6E-CF40A91DC9D7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1C82792-D0AE-AF49-989B-B23604AEA06D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365125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025" y="1681163"/>
            <a:ext cx="435292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025" y="2505075"/>
            <a:ext cx="435292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8588" y="1681163"/>
            <a:ext cx="437197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8588" y="2505075"/>
            <a:ext cx="437197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CE0C76E-440F-3C44-A771-3BBA128166BA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7A77B4C-7F9F-CB4F-B6E8-8AFDA10BFE7D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17FE2C2-0419-774F-9F30-72A3E420EA54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462CCAA-05FF-C542-B142-6A4169F74716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DF49881-3AC4-FF41-9AC0-9738FA2F21AB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8235517-1648-2A46-932D-42A1AE80A8B7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506B834-EAC4-2840-A809-F1355589A990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olo, test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grafico 3"/>
          <p:cNvSpPr>
            <a:spLocks noGrp="1"/>
          </p:cNvSpPr>
          <p:nvPr>
            <p:ph type="chart"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DC130C2-632E-D747-9EFD-3D670AD6B1CE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325E9FF-14DE-3A47-83BF-5867DDD6DFA3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</p:cSld>
  <p:clrMapOvr>
    <a:masterClrMapping/>
  </p:clrMapOvr>
  <p:transition/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B9CF4E38-B92E-49D9-BD54-E39A06958C5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5063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ottotitolo 2">
            <a:extLst>
              <a:ext uri="{FF2B5EF4-FFF2-40B4-BE49-F238E27FC236}">
                <a16:creationId xmlns:a16="http://schemas.microsoft.com/office/drawing/2014/main" id="{8842B1D5-21AE-4A0F-82C7-E85E10A888B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025"/>
            </a:lvl1pPr>
            <a:lvl2pPr marL="385785" indent="0" algn="ctr">
              <a:buNone/>
              <a:defRPr sz="1688"/>
            </a:lvl2pPr>
            <a:lvl3pPr marL="771571" indent="0" algn="ctr">
              <a:buNone/>
              <a:defRPr sz="1519"/>
            </a:lvl3pPr>
            <a:lvl4pPr marL="1157356" indent="0" algn="ctr">
              <a:buNone/>
              <a:defRPr sz="1350"/>
            </a:lvl4pPr>
            <a:lvl5pPr marL="1543141" indent="0" algn="ctr">
              <a:buNone/>
              <a:defRPr sz="1350"/>
            </a:lvl5pPr>
            <a:lvl6pPr marL="1928927" indent="0" algn="ctr">
              <a:buNone/>
              <a:defRPr sz="1350"/>
            </a:lvl6pPr>
            <a:lvl7pPr marL="2314712" indent="0" algn="ctr">
              <a:buNone/>
              <a:defRPr sz="1350"/>
            </a:lvl7pPr>
            <a:lvl8pPr marL="2700498" indent="0" algn="ctr">
              <a:buNone/>
              <a:defRPr sz="1350"/>
            </a:lvl8pPr>
            <a:lvl9pPr marL="3086283" indent="0" algn="ctr">
              <a:buNone/>
              <a:defRPr sz="135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C039686C-6368-4AE7-BD09-F1F7FB4BE2C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9F4208-ECC2-4442-8D3E-F155ED241D9B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B3B7AF8E-8452-4DA3-9D1F-FC0E2FDC42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016FD8C4-EBA4-4237-B804-FE41C440D5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26DE4-B4AC-43A6-B758-2675232C2557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F5E8BF59-DEFF-43C8-9515-E59E0DB5B6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88EC8C31-E95D-44FB-876F-ED35B729DDE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8FDA2EE7-7E61-4D16-884E-0CAC8E4D718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9F4208-ECC2-4442-8D3E-F155ED241D9B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856B6A99-6F49-4D6C-A484-2E2B9D9108B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F40583C0-B074-4DC9-B4F6-C3B596B115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26DE4-B4AC-43A6-B758-2675232C2557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7FDE25F9-81AC-496F-9E81-77A0F54D91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1873" y="1709739"/>
            <a:ext cx="8872538" cy="2852737"/>
          </a:xfrm>
        </p:spPr>
        <p:txBody>
          <a:bodyPr anchor="b"/>
          <a:lstStyle>
            <a:lvl1pPr>
              <a:defRPr sz="5063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2">
            <a:extLst>
              <a:ext uri="{FF2B5EF4-FFF2-40B4-BE49-F238E27FC236}">
                <a16:creationId xmlns:a16="http://schemas.microsoft.com/office/drawing/2014/main" id="{660181E4-FBEE-4C04-9FD4-C78D6E91E16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01873" y="4589464"/>
            <a:ext cx="8872538" cy="1500187"/>
          </a:xfrm>
        </p:spPr>
        <p:txBody>
          <a:bodyPr/>
          <a:lstStyle>
            <a:lvl1pPr marL="0" indent="0">
              <a:buNone/>
              <a:defRPr sz="2025">
                <a:solidFill>
                  <a:schemeClr val="tx1">
                    <a:tint val="75000"/>
                  </a:schemeClr>
                </a:solidFill>
              </a:defRPr>
            </a:lvl1pPr>
            <a:lvl2pPr marL="385785" indent="0">
              <a:buNone/>
              <a:defRPr sz="1688">
                <a:solidFill>
                  <a:schemeClr val="tx1">
                    <a:tint val="75000"/>
                  </a:schemeClr>
                </a:solidFill>
              </a:defRPr>
            </a:lvl2pPr>
            <a:lvl3pPr marL="771571" indent="0">
              <a:buNone/>
              <a:defRPr sz="1519">
                <a:solidFill>
                  <a:schemeClr val="tx1">
                    <a:tint val="75000"/>
                  </a:schemeClr>
                </a:solidFill>
              </a:defRPr>
            </a:lvl3pPr>
            <a:lvl4pPr marL="1157356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4pPr>
            <a:lvl5pPr marL="1543141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5pPr>
            <a:lvl6pPr marL="1928927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6pPr>
            <a:lvl7pPr marL="2314712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7pPr>
            <a:lvl8pPr marL="2700498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8pPr>
            <a:lvl9pPr marL="3086283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C7F5ABFD-2853-492B-AB97-8147FEEFCAB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9F4208-ECC2-4442-8D3E-F155ED241D9B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72A7A4E6-A95E-4345-9BF4-814347C8CF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B74F775C-5AA2-4ADD-9F69-E819CB9CAF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26DE4-B4AC-43A6-B758-2675232C2557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094D198F-EA85-42EA-B071-6AB8F5E5F9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F1800BA4-15B2-4548-A37B-A2C11BC4FFF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07231" y="1825625"/>
            <a:ext cx="4371975" cy="435133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>
            <a:extLst>
              <a:ext uri="{FF2B5EF4-FFF2-40B4-BE49-F238E27FC236}">
                <a16:creationId xmlns:a16="http://schemas.microsoft.com/office/drawing/2014/main" id="{2CB23023-96C9-4707-AD85-B5B05BF70AC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207794" y="1825625"/>
            <a:ext cx="4371975" cy="435133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data 4">
            <a:extLst>
              <a:ext uri="{FF2B5EF4-FFF2-40B4-BE49-F238E27FC236}">
                <a16:creationId xmlns:a16="http://schemas.microsoft.com/office/drawing/2014/main" id="{A3CB63BE-9951-4786-B064-7565E75CD47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9F4208-ECC2-4442-8D3E-F155ED241D9B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812F732D-F748-484F-82B4-DF436F3B24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92988778-9581-4759-A7CD-D85A1D7945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26DE4-B4AC-43A6-B758-2675232C2557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093E7378-430F-4200-98C7-B317BBE1FE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571" y="365126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2">
            <a:extLst>
              <a:ext uri="{FF2B5EF4-FFF2-40B4-BE49-F238E27FC236}">
                <a16:creationId xmlns:a16="http://schemas.microsoft.com/office/drawing/2014/main" id="{CBAFF539-DB4B-47E7-90FD-3FD5B92A6E8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08571" y="1681163"/>
            <a:ext cx="4351883" cy="823912"/>
          </a:xfrm>
        </p:spPr>
        <p:txBody>
          <a:bodyPr anchor="b"/>
          <a:lstStyle>
            <a:lvl1pPr marL="0" indent="0">
              <a:buNone/>
              <a:defRPr sz="2025" b="1"/>
            </a:lvl1pPr>
            <a:lvl2pPr marL="385785" indent="0">
              <a:buNone/>
              <a:defRPr sz="1688" b="1"/>
            </a:lvl2pPr>
            <a:lvl3pPr marL="771571" indent="0">
              <a:buNone/>
              <a:defRPr sz="1519" b="1"/>
            </a:lvl3pPr>
            <a:lvl4pPr marL="1157356" indent="0">
              <a:buNone/>
              <a:defRPr sz="1350" b="1"/>
            </a:lvl4pPr>
            <a:lvl5pPr marL="1543141" indent="0">
              <a:buNone/>
              <a:defRPr sz="1350" b="1"/>
            </a:lvl5pPr>
            <a:lvl6pPr marL="1928927" indent="0">
              <a:buNone/>
              <a:defRPr sz="1350" b="1"/>
            </a:lvl6pPr>
            <a:lvl7pPr marL="2314712" indent="0">
              <a:buNone/>
              <a:defRPr sz="1350" b="1"/>
            </a:lvl7pPr>
            <a:lvl8pPr marL="2700498" indent="0">
              <a:buNone/>
              <a:defRPr sz="1350" b="1"/>
            </a:lvl8pPr>
            <a:lvl9pPr marL="3086283" indent="0">
              <a:buNone/>
              <a:defRPr sz="1350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Segnaposto contenuto 3">
            <a:extLst>
              <a:ext uri="{FF2B5EF4-FFF2-40B4-BE49-F238E27FC236}">
                <a16:creationId xmlns:a16="http://schemas.microsoft.com/office/drawing/2014/main" id="{AAFC4EC7-BE06-4B6B-924D-822FD5AEED2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08571" y="2505075"/>
            <a:ext cx="4351883" cy="368458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>
            <a:extLst>
              <a:ext uri="{FF2B5EF4-FFF2-40B4-BE49-F238E27FC236}">
                <a16:creationId xmlns:a16="http://schemas.microsoft.com/office/drawing/2014/main" id="{B37B39CE-5D3C-4FE7-BF0B-435991DB7F8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5207794" y="1681163"/>
            <a:ext cx="4373315" cy="823912"/>
          </a:xfrm>
        </p:spPr>
        <p:txBody>
          <a:bodyPr anchor="b"/>
          <a:lstStyle>
            <a:lvl1pPr marL="0" indent="0">
              <a:buNone/>
              <a:defRPr sz="2025" b="1"/>
            </a:lvl1pPr>
            <a:lvl2pPr marL="385785" indent="0">
              <a:buNone/>
              <a:defRPr sz="1688" b="1"/>
            </a:lvl2pPr>
            <a:lvl3pPr marL="771571" indent="0">
              <a:buNone/>
              <a:defRPr sz="1519" b="1"/>
            </a:lvl3pPr>
            <a:lvl4pPr marL="1157356" indent="0">
              <a:buNone/>
              <a:defRPr sz="1350" b="1"/>
            </a:lvl4pPr>
            <a:lvl5pPr marL="1543141" indent="0">
              <a:buNone/>
              <a:defRPr sz="1350" b="1"/>
            </a:lvl5pPr>
            <a:lvl6pPr marL="1928927" indent="0">
              <a:buNone/>
              <a:defRPr sz="1350" b="1"/>
            </a:lvl6pPr>
            <a:lvl7pPr marL="2314712" indent="0">
              <a:buNone/>
              <a:defRPr sz="1350" b="1"/>
            </a:lvl7pPr>
            <a:lvl8pPr marL="2700498" indent="0">
              <a:buNone/>
              <a:defRPr sz="1350" b="1"/>
            </a:lvl8pPr>
            <a:lvl9pPr marL="3086283" indent="0">
              <a:buNone/>
              <a:defRPr sz="1350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6" name="Segnaposto contenuto 5">
            <a:extLst>
              <a:ext uri="{FF2B5EF4-FFF2-40B4-BE49-F238E27FC236}">
                <a16:creationId xmlns:a16="http://schemas.microsoft.com/office/drawing/2014/main" id="{C77428A3-E5BE-42AE-96F2-20061A42D3F1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5207794" y="2505075"/>
            <a:ext cx="4373315" cy="368458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Segnaposto data 6">
            <a:extLst>
              <a:ext uri="{FF2B5EF4-FFF2-40B4-BE49-F238E27FC236}">
                <a16:creationId xmlns:a16="http://schemas.microsoft.com/office/drawing/2014/main" id="{01B1D644-46FF-4EEE-B7C6-76282AEF21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9F4208-ECC2-4442-8D3E-F155ED241D9B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Segnaposto piè di pagina 7">
            <a:extLst>
              <a:ext uri="{FF2B5EF4-FFF2-40B4-BE49-F238E27FC236}">
                <a16:creationId xmlns:a16="http://schemas.microsoft.com/office/drawing/2014/main" id="{94CBFD27-1EEA-454C-A771-EDE8FA6FBF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egnaposto numero diapositiva 8">
            <a:extLst>
              <a:ext uri="{FF2B5EF4-FFF2-40B4-BE49-F238E27FC236}">
                <a16:creationId xmlns:a16="http://schemas.microsoft.com/office/drawing/2014/main" id="{8F0A81F8-D8F8-4FAD-B5D9-C9D0811B05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26DE4-B4AC-43A6-B758-2675232C2557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5905A975-E167-4AF8-A456-03F12E2E68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data 2">
            <a:extLst>
              <a:ext uri="{FF2B5EF4-FFF2-40B4-BE49-F238E27FC236}">
                <a16:creationId xmlns:a16="http://schemas.microsoft.com/office/drawing/2014/main" id="{ACD68C73-3F94-4455-8719-C930CC91CF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9F4208-ECC2-4442-8D3E-F155ED241D9B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egnaposto piè di pagina 3">
            <a:extLst>
              <a:ext uri="{FF2B5EF4-FFF2-40B4-BE49-F238E27FC236}">
                <a16:creationId xmlns:a16="http://schemas.microsoft.com/office/drawing/2014/main" id="{3BE33D2F-8DA4-4A1F-85B0-6067CB50C5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egnaposto numero diapositiva 4">
            <a:extLst>
              <a:ext uri="{FF2B5EF4-FFF2-40B4-BE49-F238E27FC236}">
                <a16:creationId xmlns:a16="http://schemas.microsoft.com/office/drawing/2014/main" id="{D54E5709-AA29-4F06-A87E-2E89F6202B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26DE4-B4AC-43A6-B758-2675232C2557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data 1">
            <a:extLst>
              <a:ext uri="{FF2B5EF4-FFF2-40B4-BE49-F238E27FC236}">
                <a16:creationId xmlns:a16="http://schemas.microsoft.com/office/drawing/2014/main" id="{3230FB95-54A2-4E65-A38C-ABF0E434D4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9F4208-ECC2-4442-8D3E-F155ED241D9B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Segnaposto piè di pagina 2">
            <a:extLst>
              <a:ext uri="{FF2B5EF4-FFF2-40B4-BE49-F238E27FC236}">
                <a16:creationId xmlns:a16="http://schemas.microsoft.com/office/drawing/2014/main" id="{9CBF8073-6A0D-4AB5-8BA9-207331EE7A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egnaposto numero diapositiva 3">
            <a:extLst>
              <a:ext uri="{FF2B5EF4-FFF2-40B4-BE49-F238E27FC236}">
                <a16:creationId xmlns:a16="http://schemas.microsoft.com/office/drawing/2014/main" id="{04F21026-DB4D-496E-BB3C-3E724BB385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26DE4-B4AC-43A6-B758-2675232C2557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0E39DE18-894C-4B7D-91C4-6B85AEF4CF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572" y="457200"/>
            <a:ext cx="3317825" cy="1600200"/>
          </a:xfrm>
        </p:spPr>
        <p:txBody>
          <a:bodyPr anchor="b"/>
          <a:lstStyle>
            <a:lvl1pPr>
              <a:defRPr sz="2700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8848DBD0-4280-4342-BD26-F612D7372B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73315" y="987426"/>
            <a:ext cx="5207794" cy="4873625"/>
          </a:xfrm>
        </p:spPr>
        <p:txBody>
          <a:bodyPr/>
          <a:lstStyle>
            <a:lvl1pPr>
              <a:defRPr sz="2700"/>
            </a:lvl1pPr>
            <a:lvl2pPr>
              <a:defRPr sz="2363"/>
            </a:lvl2pPr>
            <a:lvl3pPr>
              <a:defRPr sz="2025"/>
            </a:lvl3pPr>
            <a:lvl4pPr>
              <a:defRPr sz="1688"/>
            </a:lvl4pPr>
            <a:lvl5pPr>
              <a:defRPr sz="1688"/>
            </a:lvl5pPr>
            <a:lvl6pPr>
              <a:defRPr sz="1688"/>
            </a:lvl6pPr>
            <a:lvl7pPr>
              <a:defRPr sz="1688"/>
            </a:lvl7pPr>
            <a:lvl8pPr>
              <a:defRPr sz="1688"/>
            </a:lvl8pPr>
            <a:lvl9pPr>
              <a:defRPr sz="1688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>
            <a:extLst>
              <a:ext uri="{FF2B5EF4-FFF2-40B4-BE49-F238E27FC236}">
                <a16:creationId xmlns:a16="http://schemas.microsoft.com/office/drawing/2014/main" id="{BAB7A0E9-51F5-4EF0-912C-7C7882B44D0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708572" y="2057400"/>
            <a:ext cx="3317825" cy="3811588"/>
          </a:xfrm>
        </p:spPr>
        <p:txBody>
          <a:bodyPr/>
          <a:lstStyle>
            <a:lvl1pPr marL="0" indent="0">
              <a:buNone/>
              <a:defRPr sz="1350"/>
            </a:lvl1pPr>
            <a:lvl2pPr marL="385785" indent="0">
              <a:buNone/>
              <a:defRPr sz="1181"/>
            </a:lvl2pPr>
            <a:lvl3pPr marL="771571" indent="0">
              <a:buNone/>
              <a:defRPr sz="1013"/>
            </a:lvl3pPr>
            <a:lvl4pPr marL="1157356" indent="0">
              <a:buNone/>
              <a:defRPr sz="844"/>
            </a:lvl4pPr>
            <a:lvl5pPr marL="1543141" indent="0">
              <a:buNone/>
              <a:defRPr sz="844"/>
            </a:lvl5pPr>
            <a:lvl6pPr marL="1928927" indent="0">
              <a:buNone/>
              <a:defRPr sz="844"/>
            </a:lvl6pPr>
            <a:lvl7pPr marL="2314712" indent="0">
              <a:buNone/>
              <a:defRPr sz="844"/>
            </a:lvl7pPr>
            <a:lvl8pPr marL="2700498" indent="0">
              <a:buNone/>
              <a:defRPr sz="844"/>
            </a:lvl8pPr>
            <a:lvl9pPr marL="3086283" indent="0">
              <a:buNone/>
              <a:defRPr sz="844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Segnaposto data 4">
            <a:extLst>
              <a:ext uri="{FF2B5EF4-FFF2-40B4-BE49-F238E27FC236}">
                <a16:creationId xmlns:a16="http://schemas.microsoft.com/office/drawing/2014/main" id="{DAAD1697-E527-4F2F-862C-56FF4B406F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9F4208-ECC2-4442-8D3E-F155ED241D9B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36C0C875-3B21-4158-99FF-F76EA47DC7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C176147C-60CF-4404-B78E-A29F4FC5FC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26DE4-B4AC-43A6-B758-2675232C2557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AA50B8A9-67D8-464B-8CB7-DBA57913B9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572" y="457200"/>
            <a:ext cx="3317825" cy="1600200"/>
          </a:xfrm>
        </p:spPr>
        <p:txBody>
          <a:bodyPr anchor="b"/>
          <a:lstStyle>
            <a:lvl1pPr>
              <a:defRPr sz="2700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immagine 2">
            <a:extLst>
              <a:ext uri="{FF2B5EF4-FFF2-40B4-BE49-F238E27FC236}">
                <a16:creationId xmlns:a16="http://schemas.microsoft.com/office/drawing/2014/main" id="{19FF4918-8458-4977-99FE-4A4F6F226A46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4373315" y="987426"/>
            <a:ext cx="5207794" cy="4873625"/>
          </a:xfrm>
        </p:spPr>
        <p:txBody>
          <a:bodyPr/>
          <a:lstStyle>
            <a:lvl1pPr marL="0" indent="0">
              <a:buNone/>
              <a:defRPr sz="2700"/>
            </a:lvl1pPr>
            <a:lvl2pPr marL="385785" indent="0">
              <a:buNone/>
              <a:defRPr sz="2363"/>
            </a:lvl2pPr>
            <a:lvl3pPr marL="771571" indent="0">
              <a:buNone/>
              <a:defRPr sz="2025"/>
            </a:lvl3pPr>
            <a:lvl4pPr marL="1157356" indent="0">
              <a:buNone/>
              <a:defRPr sz="1688"/>
            </a:lvl4pPr>
            <a:lvl5pPr marL="1543141" indent="0">
              <a:buNone/>
              <a:defRPr sz="1688"/>
            </a:lvl5pPr>
            <a:lvl6pPr marL="1928927" indent="0">
              <a:buNone/>
              <a:defRPr sz="1688"/>
            </a:lvl6pPr>
            <a:lvl7pPr marL="2314712" indent="0">
              <a:buNone/>
              <a:defRPr sz="1688"/>
            </a:lvl7pPr>
            <a:lvl8pPr marL="2700498" indent="0">
              <a:buNone/>
              <a:defRPr sz="1688"/>
            </a:lvl8pPr>
            <a:lvl9pPr marL="3086283" indent="0">
              <a:buNone/>
              <a:defRPr sz="1688"/>
            </a:lvl9pPr>
          </a:lstStyle>
          <a:p>
            <a:endParaRPr lang="it-IT"/>
          </a:p>
        </p:txBody>
      </p:sp>
      <p:sp>
        <p:nvSpPr>
          <p:cNvPr id="4" name="Segnaposto testo 3">
            <a:extLst>
              <a:ext uri="{FF2B5EF4-FFF2-40B4-BE49-F238E27FC236}">
                <a16:creationId xmlns:a16="http://schemas.microsoft.com/office/drawing/2014/main" id="{4EF54DE7-6ABF-4D22-80DF-746BEA23183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708572" y="2057400"/>
            <a:ext cx="3317825" cy="3811588"/>
          </a:xfrm>
        </p:spPr>
        <p:txBody>
          <a:bodyPr/>
          <a:lstStyle>
            <a:lvl1pPr marL="0" indent="0">
              <a:buNone/>
              <a:defRPr sz="1350"/>
            </a:lvl1pPr>
            <a:lvl2pPr marL="385785" indent="0">
              <a:buNone/>
              <a:defRPr sz="1181"/>
            </a:lvl2pPr>
            <a:lvl3pPr marL="771571" indent="0">
              <a:buNone/>
              <a:defRPr sz="1013"/>
            </a:lvl3pPr>
            <a:lvl4pPr marL="1157356" indent="0">
              <a:buNone/>
              <a:defRPr sz="844"/>
            </a:lvl4pPr>
            <a:lvl5pPr marL="1543141" indent="0">
              <a:buNone/>
              <a:defRPr sz="844"/>
            </a:lvl5pPr>
            <a:lvl6pPr marL="1928927" indent="0">
              <a:buNone/>
              <a:defRPr sz="844"/>
            </a:lvl6pPr>
            <a:lvl7pPr marL="2314712" indent="0">
              <a:buNone/>
              <a:defRPr sz="844"/>
            </a:lvl7pPr>
            <a:lvl8pPr marL="2700498" indent="0">
              <a:buNone/>
              <a:defRPr sz="844"/>
            </a:lvl8pPr>
            <a:lvl9pPr marL="3086283" indent="0">
              <a:buNone/>
              <a:defRPr sz="844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Segnaposto data 4">
            <a:extLst>
              <a:ext uri="{FF2B5EF4-FFF2-40B4-BE49-F238E27FC236}">
                <a16:creationId xmlns:a16="http://schemas.microsoft.com/office/drawing/2014/main" id="{4CF4348A-FA7C-4AE5-9DD1-A60503421F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9F4208-ECC2-4442-8D3E-F155ED241D9B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BCED060C-35F4-491A-98C2-4E3F16AD82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6C997168-0568-4011-A34B-BB79EF08A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26DE4-B4AC-43A6-B758-2675232C2557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851308F3-F27B-4E7E-BE8E-5CBD32F5C3F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verticale 2">
            <a:extLst>
              <a:ext uri="{FF2B5EF4-FFF2-40B4-BE49-F238E27FC236}">
                <a16:creationId xmlns:a16="http://schemas.microsoft.com/office/drawing/2014/main" id="{B50CA670-FB7A-4291-AEAD-91DA675D807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D1DA7059-3519-4D31-9019-E9270AB6F6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9F4208-ECC2-4442-8D3E-F155ED241D9B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CAA1D84E-BA44-455C-A83D-E13AEEFF7BC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57E56994-A3DC-4197-A4E0-841FB25456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26DE4-B4AC-43A6-B758-2675232C2557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>
            <a:extLst>
              <a:ext uri="{FF2B5EF4-FFF2-40B4-BE49-F238E27FC236}">
                <a16:creationId xmlns:a16="http://schemas.microsoft.com/office/drawing/2014/main" id="{F32BC3E6-DD20-4A3F-B5A5-30D007D3DE0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7361635" y="365125"/>
            <a:ext cx="2218134" cy="5811838"/>
          </a:xfrm>
        </p:spPr>
        <p:txBody>
          <a:bodyPr vert="eaVert"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verticale 2">
            <a:extLst>
              <a:ext uri="{FF2B5EF4-FFF2-40B4-BE49-F238E27FC236}">
                <a16:creationId xmlns:a16="http://schemas.microsoft.com/office/drawing/2014/main" id="{F910AEB6-1EC0-4CCF-9959-857E437FC6C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707231" y="365125"/>
            <a:ext cx="6525816" cy="5811838"/>
          </a:xfrm>
        </p:spPr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79FFAC24-4968-4D44-9888-13306E5D712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69F4208-ECC2-4442-8D3E-F155ED241D9B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089FF9C7-CC7C-4054-B7C2-60330BD3A6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FB22D92D-6482-4392-89D5-8F8A3C73A5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826DE4-B4AC-43A6-B758-2675232C2557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771525" y="2130425"/>
            <a:ext cx="8743950" cy="1470025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543050" y="3886200"/>
            <a:ext cx="72009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B81777A-C5BB-754E-99FD-613459B9CC8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F763FD1-3475-6642-B9D7-03AFFBCA2EB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B6C9B8A-0235-154C-A898-9E5C13C527A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4173C16-8B51-D84D-AA13-2644CDC16AD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19172852"/>
      </p:ext>
    </p:extLst>
  </p:cSld>
  <p:clrMapOvr>
    <a:masterClrMapping/>
  </p:clrMapOvr>
  <p:transition>
    <p:pull dir="rd"/>
  </p:transition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8A74B7D-A50D-6542-B7FD-778AC970ECA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92D9FC7-22B1-564F-8F82-66EEAC6FF2D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9833CB5-53E3-7348-8AC0-EEEA2323972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7D0B948-094B-4648-8826-11AFC663111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367635665"/>
      </p:ext>
    </p:extLst>
  </p:cSld>
  <p:clrMapOvr>
    <a:masterClrMapping/>
  </p:clrMapOvr>
  <p:transition>
    <p:pull dir="rd"/>
  </p:transition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812800" y="4406900"/>
            <a:ext cx="874395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812800" y="2906713"/>
            <a:ext cx="874395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633A7466-AE3E-B147-AFC4-8B374EBEDD0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1888343-38C9-BC48-AE33-1D9BE0EE873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C178F1E9-2E41-4845-BC0B-F5CF577600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E6CA291-9445-BF47-AF1B-E89481FCA04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289120219"/>
      </p:ext>
    </p:extLst>
  </p:cSld>
  <p:clrMapOvr>
    <a:masterClrMapping/>
  </p:clrMapOvr>
  <p:transition>
    <p:pull dir="rd"/>
  </p:transition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5A6EC29-79B0-E94D-96F0-F8DC1AFA178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B8FDB67-09AF-3043-9486-C6BC4B6EBFB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F12484E-F092-B642-951A-07487971994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37A9197-9F0A-B045-A666-CE4EBE3D66C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858838664"/>
      </p:ext>
    </p:extLst>
  </p:cSld>
  <p:clrMapOvr>
    <a:masterClrMapping/>
  </p:clrMapOvr>
  <p:transition>
    <p:pull dir="rd"/>
  </p:transition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514350" y="274638"/>
            <a:ext cx="92583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514350" y="1535113"/>
            <a:ext cx="454501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14350" y="2174875"/>
            <a:ext cx="454501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26050" y="1535113"/>
            <a:ext cx="454660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26050" y="2174875"/>
            <a:ext cx="454660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3DA1B190-F66A-8545-9BAA-9EBEDF11D73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A885A92C-167B-B443-8E40-DC0A88ECD6B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88346B17-1644-9A40-ABDC-AEE82E0371B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DC20141-B8B3-6D4E-84D2-168F8728821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185247672"/>
      </p:ext>
    </p:extLst>
  </p:cSld>
  <p:clrMapOvr>
    <a:masterClrMapping/>
  </p:clrMapOvr>
  <p:transition>
    <p:pull dir="rd"/>
  </p:transition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2A79AB88-1C19-0647-A545-A3907099D94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D56F85D2-AEE8-224E-8CBC-E66DA70C6ED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26982F17-BA43-6649-9D4B-EFBFFC1D43C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100C55C-463C-7646-9917-41F271D415E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170769229"/>
      </p:ext>
    </p:extLst>
  </p:cSld>
  <p:clrMapOvr>
    <a:masterClrMapping/>
  </p:clrMapOvr>
  <p:transition>
    <p:pull dir="rd"/>
  </p:transition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F3291E34-A756-C54B-A0E1-84C10D170AF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75B6C0A3-8EA4-5B40-8FA1-B75A445FF2C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B121488F-7CEC-4347-A9AC-5CCD8092245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FD6D475-43B4-0F4F-9426-F3E8C51BE0A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00937483"/>
      </p:ext>
    </p:extLst>
  </p:cSld>
  <p:clrMapOvr>
    <a:masterClrMapping/>
  </p:clrMapOvr>
  <p:transition>
    <p:pull dir="rd"/>
  </p:transition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514350" y="273050"/>
            <a:ext cx="3384550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022725" y="273050"/>
            <a:ext cx="5749925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514350" y="1435100"/>
            <a:ext cx="3384550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36A262B-2F63-FD46-A84E-51BCD99DD05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AAEF5E0-3D17-CC4C-B896-7D71357678C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89B6603-F1EE-2045-9F38-2D34F06D477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2DB836D-5657-4F4A-BA2C-82CEA24A026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680945824"/>
      </p:ext>
    </p:extLst>
  </p:cSld>
  <p:clrMapOvr>
    <a:masterClrMapping/>
  </p:clrMapOvr>
  <p:transition>
    <p:pull dir="rd"/>
  </p:transition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2016125" y="4800600"/>
            <a:ext cx="6172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2016125" y="612775"/>
            <a:ext cx="6172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2016125" y="5367338"/>
            <a:ext cx="6172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F700233-DC48-164C-8B8A-D5FA5BEAB00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3333D64-007F-0A48-B36F-A8C1DB0013C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B2845B7-03F0-CC44-9E4E-F49B2726ECD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71D2D14-DC45-5E48-8A07-CD7638B9138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630600885"/>
      </p:ext>
    </p:extLst>
  </p:cSld>
  <p:clrMapOvr>
    <a:masterClrMapping/>
  </p:clrMapOvr>
  <p:transition>
    <p:pull dir="rd"/>
  </p:transition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535A401-1D42-0F4B-AD6D-1AF0D095FC7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FC22871-C2DD-3D47-8DF0-C6B884BE49B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8B51E86-F077-AC4D-A71B-BB718E6E03C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5FB70AC-AC19-8F4C-8BD7-C1C10F2FAC2D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990896121"/>
      </p:ext>
    </p:extLst>
  </p:cSld>
  <p:clrMapOvr>
    <a:masterClrMapping/>
  </p:clrMapOvr>
  <p:transition>
    <p:pull dir="rd"/>
  </p:transition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50AC902-E208-6B4D-9CE8-384336CF66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BE5C56A-DADE-AA40-9FCC-97C753B6E43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4EA3105-892A-A444-88F4-0E91FD3ABA8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7A0AD57-4841-5147-80C6-2AC29217015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149540782"/>
      </p:ext>
    </p:extLst>
  </p:cSld>
  <p:clrMapOvr>
    <a:masterClrMapping/>
  </p:clrMapOvr>
  <p:transition>
    <p:pull dir="rd"/>
  </p:transition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chart" preserve="1">
  <p:cSld name="Titol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grafico 2"/>
          <p:cNvSpPr>
            <a:spLocks noGrp="1"/>
          </p:cNvSpPr>
          <p:nvPr>
            <p:ph type="chart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9C90C42-0A1F-CA45-8440-B130206A304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88C092C5-4295-234D-954D-F18468878C1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DE7638AF-F0A0-F146-95B8-2111AA5155D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A5928CA-0039-5D49-A55C-B9EE2A7A62A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08291385"/>
      </p:ext>
    </p:extLst>
  </p:cSld>
  <p:clrMapOvr>
    <a:masterClrMapping/>
  </p:clrMapOvr>
  <p:transition>
    <p:pull dir="rd"/>
  </p:transition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6986243-B3AB-1F40-AD5B-BB27CE0015A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73B7147-11DA-9B42-80F4-C00B972547F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977A821-5D50-B74B-93B3-1FBC277924C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048ADC2-A974-1347-86B5-AA1DA695D83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669036795"/>
      </p:ext>
    </p:extLst>
  </p:cSld>
  <p:clrMapOvr>
    <a:masterClrMapping/>
  </p:clrMapOvr>
  <p:transition spd="slow"/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1A1333E1-CFC3-6B43-A79B-5C4E8E5A84C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5DE0697-3271-AD4C-AFF6-0789F1804D7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5150A8D-D0E9-764B-B71B-AA4E00434AD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56B72EE-B44D-8C43-A177-1F4755C19D4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061670805"/>
      </p:ext>
    </p:extLst>
  </p:cSld>
  <p:clrMapOvr>
    <a:masterClrMapping/>
  </p:clrMapOvr>
  <p:transition/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58E286E8-53E1-4E4A-B059-FC883F14F71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F6BF8256-1348-1B4F-A557-CDCC6DEE308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CC4340A4-F69B-1F44-8279-D25B92E2CE2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90E962E-6FF0-4043-8F2F-9E1A89FE27A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862554900"/>
      </p:ext>
    </p:extLst>
  </p:cSld>
  <p:clrMapOvr>
    <a:masterClrMapping/>
  </p:clrMapOvr>
  <p:transition/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675" y="1709738"/>
            <a:ext cx="8872538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675" y="4589463"/>
            <a:ext cx="8872538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35EF355-B803-E549-95FE-EF8782EB69C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D7EFD8B-3B1E-4945-98B4-2EB5E8BBB13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8FB1097-02CB-184C-A0A2-84820AD906C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2EB1479-9442-3F4D-A94E-96D87BF64F4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005334584"/>
      </p:ext>
    </p:extLst>
  </p:cSld>
  <p:clrMapOvr>
    <a:masterClrMapping/>
  </p:clrMapOvr>
  <p:transition/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DAEE72C-0DD4-2445-B444-82FB0569047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06D43A1-5561-DE43-84A4-6296D1259B2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3EFB486-631F-DC46-903B-EF49D9FBC8E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38EE13-2B69-6C40-A9BD-DADD302C05D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231481721"/>
      </p:ext>
    </p:extLst>
  </p:cSld>
  <p:clrMapOvr>
    <a:masterClrMapping/>
  </p:clrMapOvr>
  <p:transition/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365125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025" y="1681163"/>
            <a:ext cx="435292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025" y="2505075"/>
            <a:ext cx="435292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8588" y="1681163"/>
            <a:ext cx="437197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8588" y="2505075"/>
            <a:ext cx="437197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7776EF7-E565-E446-8E6D-F66D7882B4B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1F42A1CA-B712-0143-B427-805D9E1E87F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53A31C3A-2EFA-8A43-B7A7-64EE5BA4A93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CB29F91-8BAB-4C41-9E3C-D2C4D275312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418330327"/>
      </p:ext>
    </p:extLst>
  </p:cSld>
  <p:clrMapOvr>
    <a:masterClrMapping/>
  </p:clrMapOvr>
  <p:transition/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453A95F2-AACB-6B44-9139-6BD7FFDC83A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19D0F4A3-F1D0-0840-BD34-A7DF025FC33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C0207B32-1AD8-C34E-BB11-FAD85722C1B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497A918-87E7-E649-A439-62C99C35A02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720726845"/>
      </p:ext>
    </p:extLst>
  </p:cSld>
  <p:clrMapOvr>
    <a:masterClrMapping/>
  </p:clrMapOvr>
  <p:transition/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F0EDC853-038C-B74F-84A7-B4E9ACCD18F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6E20807B-9955-4542-999E-40B44F47619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3E59FF56-955F-D740-99E5-076E615BCB6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C88E22-9B7F-2145-9F0F-97C63DD716E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770107343"/>
      </p:ext>
    </p:extLst>
  </p:cSld>
  <p:clrMapOvr>
    <a:masterClrMapping/>
  </p:clrMapOvr>
  <p:transition/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9EFA3B4-00B5-674A-9E54-FBB1012CB04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6602A14-4264-E947-94ED-F0AE6839BBF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430727B-B6E1-8046-B239-4955EF54171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ABFD297-3935-274C-A3B6-CF9988D75A8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056028344"/>
      </p:ext>
    </p:extLst>
  </p:cSld>
  <p:clrMapOvr>
    <a:masterClrMapping/>
  </p:clrMapOvr>
  <p:transition/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9445E8C-7F31-414A-8668-37FDF46274E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0177067-48E7-244E-B38F-9645C2D454D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9B97070-B93A-104E-9C80-A48FFB2E193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ADF06EA-A6BE-F341-BB27-34077D74911D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185107777"/>
      </p:ext>
    </p:extLst>
  </p:cSld>
  <p:clrMapOvr>
    <a:masterClrMapping/>
  </p:clrMapOvr>
  <p:transition/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F451FB0-A9A1-8244-B5BF-9F40C58AE35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2BF1227-9D97-904B-9669-08952C4FE03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51E0F40-218C-C742-B250-98178437C9A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CAA5ACB-E67B-4240-BD6B-BAAA49ED6C9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019147363"/>
      </p:ext>
    </p:extLst>
  </p:cSld>
  <p:clrMapOvr>
    <a:masterClrMapping/>
  </p:clrMapOvr>
  <p:transition/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DA39A104-89CA-E443-91A6-1AA9E87ABEE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3B6DA16-AAB1-324B-B247-D2D9BD37DB4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03A17DA-E89C-1745-906C-809FD5D129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1A58674-9723-6E4D-8631-9AF26694576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153091024"/>
      </p:ext>
    </p:extLst>
  </p:cSld>
  <p:clrMapOvr>
    <a:masterClrMapping/>
  </p:clrMapOvr>
  <p:transition/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olo, test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grafico 3"/>
          <p:cNvSpPr>
            <a:spLocks noGrp="1"/>
          </p:cNvSpPr>
          <p:nvPr>
            <p:ph type="chart"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0A77B3C-E0C2-E347-AC82-B83F1AE692D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A8210DD-84ED-6044-836E-B8D615537BB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8F02843-6E45-4742-B83D-C9F968FA404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B2E6F4A-67D4-AB47-B1E9-3FD5DCB27DA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306819994"/>
      </p:ext>
    </p:extLst>
  </p:cSld>
  <p:clrMapOvr>
    <a:masterClrMapping/>
  </p:clrMapOvr>
  <p:transition/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BEBCA10-747C-6645-99C7-626C6D88C53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F62B80A5-4BB3-804F-A9B2-983EF58D549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AB25CA1C-C22D-9644-923E-35D35B12D7E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CE61401-8C80-3344-8C4A-2E973675BE7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003282288"/>
      </p:ext>
    </p:extLst>
  </p:cSld>
  <p:clrMapOvr>
    <a:masterClrMapping/>
  </p:clrMapOvr>
  <p:transition/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5063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025"/>
            </a:lvl1pPr>
            <a:lvl2pPr marL="385785" indent="0" algn="ctr">
              <a:buNone/>
              <a:defRPr sz="1688"/>
            </a:lvl2pPr>
            <a:lvl3pPr marL="771571" indent="0" algn="ctr">
              <a:buNone/>
              <a:defRPr sz="1519"/>
            </a:lvl3pPr>
            <a:lvl4pPr marL="1157356" indent="0" algn="ctr">
              <a:buNone/>
              <a:defRPr sz="1350"/>
            </a:lvl4pPr>
            <a:lvl5pPr marL="1543141" indent="0" algn="ctr">
              <a:buNone/>
              <a:defRPr sz="1350"/>
            </a:lvl5pPr>
            <a:lvl6pPr marL="1928927" indent="0" algn="ctr">
              <a:buNone/>
              <a:defRPr sz="1350"/>
            </a:lvl6pPr>
            <a:lvl7pPr marL="2314712" indent="0" algn="ctr">
              <a:buNone/>
              <a:defRPr sz="1350"/>
            </a:lvl7pPr>
            <a:lvl8pPr marL="2700498" indent="0" algn="ctr">
              <a:buNone/>
              <a:defRPr sz="1350"/>
            </a:lvl8pPr>
            <a:lvl9pPr marL="3086283" indent="0" algn="ctr">
              <a:buNone/>
              <a:defRPr sz="135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6E77C31-0BF7-4B41-AD7A-F79EC35F443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D3AD88DE-F7A1-3A44-B071-3DAB6F69C5A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811627A-07CC-A842-BBF0-23480F39522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6DFE097-50D4-EE43-BFE1-EF1B68C8785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798598845"/>
      </p:ext>
    </p:extLst>
  </p:cSld>
  <p:clrMapOvr>
    <a:masterClrMapping/>
  </p:clrMapOvr>
  <p:transition/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F19D088-FC55-E64D-816C-17DF54FC52A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A025711-E32E-534B-9652-D24C9CAEAC9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A6ADF003-9565-134A-B942-70CC88CA3E5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1EEE6F6-5AAC-0949-BE74-4789771A55F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45421020"/>
      </p:ext>
    </p:extLst>
  </p:cSld>
  <p:clrMapOvr>
    <a:masterClrMapping/>
  </p:clrMapOvr>
  <p:transition/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676" y="1709740"/>
            <a:ext cx="8872538" cy="2852737"/>
          </a:xfrm>
        </p:spPr>
        <p:txBody>
          <a:bodyPr anchor="b"/>
          <a:lstStyle>
            <a:lvl1pPr>
              <a:defRPr sz="5063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676" y="4589465"/>
            <a:ext cx="8872538" cy="1500187"/>
          </a:xfrm>
        </p:spPr>
        <p:txBody>
          <a:bodyPr/>
          <a:lstStyle>
            <a:lvl1pPr marL="0" indent="0">
              <a:buNone/>
              <a:defRPr sz="2025"/>
            </a:lvl1pPr>
            <a:lvl2pPr marL="385785" indent="0">
              <a:buNone/>
              <a:defRPr sz="1688"/>
            </a:lvl2pPr>
            <a:lvl3pPr marL="771571" indent="0">
              <a:buNone/>
              <a:defRPr sz="1519"/>
            </a:lvl3pPr>
            <a:lvl4pPr marL="1157356" indent="0">
              <a:buNone/>
              <a:defRPr sz="1350"/>
            </a:lvl4pPr>
            <a:lvl5pPr marL="1543141" indent="0">
              <a:buNone/>
              <a:defRPr sz="1350"/>
            </a:lvl5pPr>
            <a:lvl6pPr marL="1928927" indent="0">
              <a:buNone/>
              <a:defRPr sz="1350"/>
            </a:lvl6pPr>
            <a:lvl7pPr marL="2314712" indent="0">
              <a:buNone/>
              <a:defRPr sz="1350"/>
            </a:lvl7pPr>
            <a:lvl8pPr marL="2700498" indent="0">
              <a:buNone/>
              <a:defRPr sz="1350"/>
            </a:lvl8pPr>
            <a:lvl9pPr marL="3086283" indent="0">
              <a:buNone/>
              <a:defRPr sz="135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076D6A6-2C76-154F-8374-A22E2A1E82A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76737D7-D452-984C-AEC7-837AD498735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115442EB-6422-8D47-BC18-A5537C31197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068DFAA-8B23-A446-88C4-FC28921A40F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825751309"/>
      </p:ext>
    </p:extLst>
  </p:cSld>
  <p:clrMapOvr>
    <a:masterClrMapping/>
  </p:clrMapOvr>
  <p:transition/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6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1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357A838-7FC7-DF42-9527-FC29BB2BE3E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318000C-3C8A-3E44-94D3-1293FA62BAC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00F20C6-7555-E345-8542-0F916B70419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532D2AB-55F4-E341-BDDC-B42C525D49E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445958518"/>
      </p:ext>
    </p:extLst>
  </p:cSld>
  <p:clrMapOvr>
    <a:masterClrMapping/>
  </p:clrMapOvr>
  <p:transition/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6" y="365127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025" y="1681163"/>
            <a:ext cx="4352925" cy="823912"/>
          </a:xfrm>
        </p:spPr>
        <p:txBody>
          <a:bodyPr anchor="b"/>
          <a:lstStyle>
            <a:lvl1pPr marL="0" indent="0">
              <a:buNone/>
              <a:defRPr sz="2025" b="1"/>
            </a:lvl1pPr>
            <a:lvl2pPr marL="385785" indent="0">
              <a:buNone/>
              <a:defRPr sz="1688" b="1"/>
            </a:lvl2pPr>
            <a:lvl3pPr marL="771571" indent="0">
              <a:buNone/>
              <a:defRPr sz="1519" b="1"/>
            </a:lvl3pPr>
            <a:lvl4pPr marL="1157356" indent="0">
              <a:buNone/>
              <a:defRPr sz="1350" b="1"/>
            </a:lvl4pPr>
            <a:lvl5pPr marL="1543141" indent="0">
              <a:buNone/>
              <a:defRPr sz="1350" b="1"/>
            </a:lvl5pPr>
            <a:lvl6pPr marL="1928927" indent="0">
              <a:buNone/>
              <a:defRPr sz="1350" b="1"/>
            </a:lvl6pPr>
            <a:lvl7pPr marL="2314712" indent="0">
              <a:buNone/>
              <a:defRPr sz="1350" b="1"/>
            </a:lvl7pPr>
            <a:lvl8pPr marL="2700498" indent="0">
              <a:buNone/>
              <a:defRPr sz="1350" b="1"/>
            </a:lvl8pPr>
            <a:lvl9pPr marL="3086283" indent="0">
              <a:buNone/>
              <a:defRPr sz="135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025" y="2505075"/>
            <a:ext cx="435292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8589" y="1681163"/>
            <a:ext cx="4371975" cy="823912"/>
          </a:xfrm>
        </p:spPr>
        <p:txBody>
          <a:bodyPr anchor="b"/>
          <a:lstStyle>
            <a:lvl1pPr marL="0" indent="0">
              <a:buNone/>
              <a:defRPr sz="2025" b="1"/>
            </a:lvl1pPr>
            <a:lvl2pPr marL="385785" indent="0">
              <a:buNone/>
              <a:defRPr sz="1688" b="1"/>
            </a:lvl2pPr>
            <a:lvl3pPr marL="771571" indent="0">
              <a:buNone/>
              <a:defRPr sz="1519" b="1"/>
            </a:lvl3pPr>
            <a:lvl4pPr marL="1157356" indent="0">
              <a:buNone/>
              <a:defRPr sz="1350" b="1"/>
            </a:lvl4pPr>
            <a:lvl5pPr marL="1543141" indent="0">
              <a:buNone/>
              <a:defRPr sz="1350" b="1"/>
            </a:lvl5pPr>
            <a:lvl6pPr marL="1928927" indent="0">
              <a:buNone/>
              <a:defRPr sz="1350" b="1"/>
            </a:lvl6pPr>
            <a:lvl7pPr marL="2314712" indent="0">
              <a:buNone/>
              <a:defRPr sz="1350" b="1"/>
            </a:lvl7pPr>
            <a:lvl8pPr marL="2700498" indent="0">
              <a:buNone/>
              <a:defRPr sz="1350" b="1"/>
            </a:lvl8pPr>
            <a:lvl9pPr marL="3086283" indent="0">
              <a:buNone/>
              <a:defRPr sz="135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8589" y="2505075"/>
            <a:ext cx="437197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2E68868-0779-554A-A875-CC748E038D4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1036DADF-2C1B-EF49-8A64-6B69433AFAD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ED33D782-DC39-5D40-AC99-DC3133B7157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A23B87F-8460-764C-8613-0D00A06722E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129442606"/>
      </p:ext>
    </p:extLst>
  </p:cSld>
  <p:clrMapOvr>
    <a:masterClrMapping/>
  </p:clrMapOvr>
  <p:transition/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53D5C268-EE06-7C49-AE74-BAB9AA2A396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FCDDDD0E-08B4-7A4B-BE48-EE10AE7226C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78797C53-55F6-E045-8180-12E51B7C535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34DC865-2719-3540-A0F3-DB742AA8ABA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791753549"/>
      </p:ext>
    </p:extLst>
  </p:cSld>
  <p:clrMapOvr>
    <a:masterClrMapping/>
  </p:clrMapOvr>
  <p:transition/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E8E44267-F167-DA4B-94C4-49ABF365E45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1C150304-A745-0646-AB0E-FB368DF861E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938FB68D-8186-3E4B-8EE5-90B248D4639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9627ED0-661F-7847-97BA-9BC9C78B842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16237814"/>
      </p:ext>
    </p:extLst>
  </p:cSld>
  <p:clrMapOvr>
    <a:masterClrMapping/>
  </p:clrMapOvr>
  <p:transition/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27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563" y="987427"/>
            <a:ext cx="5207000" cy="4873625"/>
          </a:xfrm>
        </p:spPr>
        <p:txBody>
          <a:bodyPr/>
          <a:lstStyle>
            <a:lvl1pPr>
              <a:defRPr sz="2700"/>
            </a:lvl1pPr>
            <a:lvl2pPr>
              <a:defRPr sz="2363"/>
            </a:lvl2pPr>
            <a:lvl3pPr>
              <a:defRPr sz="2025"/>
            </a:lvl3pPr>
            <a:lvl4pPr>
              <a:defRPr sz="1688"/>
            </a:lvl4pPr>
            <a:lvl5pPr>
              <a:defRPr sz="1688"/>
            </a:lvl5pPr>
            <a:lvl6pPr>
              <a:defRPr sz="1688"/>
            </a:lvl6pPr>
            <a:lvl7pPr>
              <a:defRPr sz="1688"/>
            </a:lvl7pPr>
            <a:lvl8pPr>
              <a:defRPr sz="1688"/>
            </a:lvl8pPr>
            <a:lvl9pPr>
              <a:defRPr sz="1688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350"/>
            </a:lvl1pPr>
            <a:lvl2pPr marL="385785" indent="0">
              <a:buNone/>
              <a:defRPr sz="1181"/>
            </a:lvl2pPr>
            <a:lvl3pPr marL="771571" indent="0">
              <a:buNone/>
              <a:defRPr sz="1013"/>
            </a:lvl3pPr>
            <a:lvl4pPr marL="1157356" indent="0">
              <a:buNone/>
              <a:defRPr sz="844"/>
            </a:lvl4pPr>
            <a:lvl5pPr marL="1543141" indent="0">
              <a:buNone/>
              <a:defRPr sz="844"/>
            </a:lvl5pPr>
            <a:lvl6pPr marL="1928927" indent="0">
              <a:buNone/>
              <a:defRPr sz="844"/>
            </a:lvl6pPr>
            <a:lvl7pPr marL="2314712" indent="0">
              <a:buNone/>
              <a:defRPr sz="844"/>
            </a:lvl7pPr>
            <a:lvl8pPr marL="2700498" indent="0">
              <a:buNone/>
              <a:defRPr sz="844"/>
            </a:lvl8pPr>
            <a:lvl9pPr marL="3086283" indent="0">
              <a:buNone/>
              <a:defRPr sz="844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9668402-E8DC-7B46-8FC4-B593D3EA8F0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507BA5B-696C-AA4A-959B-6E9CA16D61B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3487815-B557-E741-87E7-2A5012868F3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DB553B1-5155-AF43-BAEA-7050D04C6BBD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164997112"/>
      </p:ext>
    </p:extLst>
  </p:cSld>
  <p:clrMapOvr>
    <a:masterClrMapping/>
  </p:clrMapOvr>
  <p:transition/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27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563" y="987427"/>
            <a:ext cx="5207000" cy="4873625"/>
          </a:xfrm>
        </p:spPr>
        <p:txBody>
          <a:bodyPr/>
          <a:lstStyle>
            <a:lvl1pPr marL="0" indent="0">
              <a:buNone/>
              <a:defRPr sz="2700"/>
            </a:lvl1pPr>
            <a:lvl2pPr marL="385785" indent="0">
              <a:buNone/>
              <a:defRPr sz="2363"/>
            </a:lvl2pPr>
            <a:lvl3pPr marL="771571" indent="0">
              <a:buNone/>
              <a:defRPr sz="2025"/>
            </a:lvl3pPr>
            <a:lvl4pPr marL="1157356" indent="0">
              <a:buNone/>
              <a:defRPr sz="1688"/>
            </a:lvl4pPr>
            <a:lvl5pPr marL="1543141" indent="0">
              <a:buNone/>
              <a:defRPr sz="1688"/>
            </a:lvl5pPr>
            <a:lvl6pPr marL="1928927" indent="0">
              <a:buNone/>
              <a:defRPr sz="1688"/>
            </a:lvl6pPr>
            <a:lvl7pPr marL="2314712" indent="0">
              <a:buNone/>
              <a:defRPr sz="1688"/>
            </a:lvl7pPr>
            <a:lvl8pPr marL="2700498" indent="0">
              <a:buNone/>
              <a:defRPr sz="1688"/>
            </a:lvl8pPr>
            <a:lvl9pPr marL="3086283" indent="0">
              <a:buNone/>
              <a:defRPr sz="1688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350"/>
            </a:lvl1pPr>
            <a:lvl2pPr marL="385785" indent="0">
              <a:buNone/>
              <a:defRPr sz="1181"/>
            </a:lvl2pPr>
            <a:lvl3pPr marL="771571" indent="0">
              <a:buNone/>
              <a:defRPr sz="1013"/>
            </a:lvl3pPr>
            <a:lvl4pPr marL="1157356" indent="0">
              <a:buNone/>
              <a:defRPr sz="844"/>
            </a:lvl4pPr>
            <a:lvl5pPr marL="1543141" indent="0">
              <a:buNone/>
              <a:defRPr sz="844"/>
            </a:lvl5pPr>
            <a:lvl6pPr marL="1928927" indent="0">
              <a:buNone/>
              <a:defRPr sz="844"/>
            </a:lvl6pPr>
            <a:lvl7pPr marL="2314712" indent="0">
              <a:buNone/>
              <a:defRPr sz="844"/>
            </a:lvl7pPr>
            <a:lvl8pPr marL="2700498" indent="0">
              <a:buNone/>
              <a:defRPr sz="844"/>
            </a:lvl8pPr>
            <a:lvl9pPr marL="3086283" indent="0">
              <a:buNone/>
              <a:defRPr sz="844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55D6F33-D80E-6A46-8FEB-4D636C7FA8D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66368EB-822E-2A43-832F-61BBFA0DE53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7B9B48A-8CDF-C54C-AE82-4CA0C2A1D0F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BAF3923-8903-A546-9CAA-B7A165528CB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064488962"/>
      </p:ext>
    </p:extLst>
  </p:cSld>
  <p:clrMapOvr>
    <a:masterClrMapping/>
  </p:clrMapOvr>
  <p:transition/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6DFE907B-18BF-1745-A3EF-883B1AD562A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ADB9E4E-FF69-414D-8D35-7AB1F603620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00C4F594-A93B-5142-BB39-B0DBC30FF8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CF5840C-8560-EA4C-9B49-7D6C36A0A615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970827782"/>
      </p:ext>
    </p:extLst>
  </p:cSld>
  <p:clrMapOvr>
    <a:masterClrMapping/>
  </p:clrMapOvr>
  <p:transition/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9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6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B9B9E624-E8BF-CD4C-AB28-65D4FAC7C05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B0F4649-C3CF-944F-AB9B-E60E605352E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A377300D-B8E4-5D42-9572-044C903695D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C00F172-2667-3148-A5B1-D4F5008B40B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072939851"/>
      </p:ext>
    </p:extLst>
  </p:cSld>
  <p:clrMapOvr>
    <a:masterClrMapping/>
  </p:clrMapOvr>
  <p:transition/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olo, test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sz="half" idx="1"/>
          </p:nvPr>
        </p:nvSpPr>
        <p:spPr>
          <a:xfrm>
            <a:off x="771526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grafico 3"/>
          <p:cNvSpPr>
            <a:spLocks noGrp="1"/>
          </p:cNvSpPr>
          <p:nvPr>
            <p:ph type="chart" sz="half" idx="2"/>
          </p:nvPr>
        </p:nvSpPr>
        <p:spPr>
          <a:xfrm>
            <a:off x="5219701" y="1981200"/>
            <a:ext cx="4295775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E39C7F5-8AFF-3746-A499-9966E91E1F5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3FA19FE-77FB-AC4E-881B-A9844B1B944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3A67877-25CF-B446-80D8-5EA0AAE067B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0693B06-C29C-2947-A71D-ABFDEA9F3D5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608217089"/>
      </p:ext>
    </p:extLst>
  </p:cSld>
  <p:clrMapOvr>
    <a:masterClrMapping/>
  </p:clrMapOvr>
  <p:transition/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D0A39CE-E954-BB40-B6AD-A7E4739D5CC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B3D4223-5A5A-0D40-BD38-B8B7B2F2CC9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DF3E8C0-7A5A-4A48-B74B-522A83AA989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AED0C22-B4D2-C34B-BFF1-0381DF065DE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800882441"/>
      </p:ext>
    </p:extLst>
  </p:cSld>
  <p:clrMapOvr>
    <a:masterClrMapping/>
  </p:clrMapOvr>
  <p:transition/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771525" y="2130425"/>
            <a:ext cx="8743950" cy="1470025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543050" y="3886200"/>
            <a:ext cx="72009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21946BC-0B4B-B34A-AE2E-4D0839F8B8B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43E01D7A-65CA-8A44-9425-F5B0A4C9005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2085E84-FF6E-7A4F-93A6-526A72301CA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611E7675-09CD-4048-BA7C-98223DF0218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840705151"/>
      </p:ext>
    </p:extLst>
  </p:cSld>
  <p:clrMapOvr>
    <a:masterClrMapping/>
  </p:clrMapOvr>
  <p:transition>
    <p:pull dir="rd"/>
  </p:transition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834EE0A-FD8A-934E-8440-378CF4AA0F9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931CEBE-3455-0345-BC24-417AE2A13ED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C8A7F23-5464-2F43-8948-175E31FC49F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3892A4B1-21A4-844D-A923-70332FFFB71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212209438"/>
      </p:ext>
    </p:extLst>
  </p:cSld>
  <p:clrMapOvr>
    <a:masterClrMapping/>
  </p:clrMapOvr>
  <p:transition>
    <p:pull dir="rd"/>
  </p:transition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812800" y="4406900"/>
            <a:ext cx="874395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812800" y="2906713"/>
            <a:ext cx="874395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17E224C-FB14-8448-9126-870F5C30192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ACF60302-A50F-9D4B-A34A-D036E828F74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D2ECF85F-3E12-D44B-AD47-0FA9EF0BF23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9F271048-35BD-C443-BD43-1C20DA90838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783851757"/>
      </p:ext>
    </p:extLst>
  </p:cSld>
  <p:clrMapOvr>
    <a:masterClrMapping/>
  </p:clrMapOvr>
  <p:transition>
    <p:pull dir="rd"/>
  </p:transition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E789E9-835C-7A4D-8C90-4723B10D2A2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0B0426F-BB8C-934F-ACE0-6B96B23CED2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876465D-A469-5C46-B3E1-6020887195C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A5FE9C8E-5530-1E4A-AD5D-FDF566F492B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073082825"/>
      </p:ext>
    </p:extLst>
  </p:cSld>
  <p:clrMapOvr>
    <a:masterClrMapping/>
  </p:clrMapOvr>
  <p:transition>
    <p:pull dir="rd"/>
  </p:transition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514350" y="274638"/>
            <a:ext cx="92583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514350" y="1535113"/>
            <a:ext cx="454501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14350" y="2174875"/>
            <a:ext cx="454501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26050" y="1535113"/>
            <a:ext cx="454660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26050" y="2174875"/>
            <a:ext cx="454660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49FD932-C75F-7D44-8E01-63E8BE8FA08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A04FE388-8E36-3649-8C42-4238D1903F6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04521BB0-B9CB-724D-9030-1C60D3289D0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A9502083-9490-7A47-AC25-A293A84EF1B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767253976"/>
      </p:ext>
    </p:extLst>
  </p:cSld>
  <p:clrMapOvr>
    <a:masterClrMapping/>
  </p:clrMapOvr>
  <p:transition>
    <p:pull dir="rd"/>
  </p:transition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BE545792-1F76-994E-96B6-E6B4F3E8261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A7A279E9-9619-9447-94A0-07F5DA53547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F237C1BA-F440-D241-B955-8BAB9886032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EC7B5E03-01A3-B849-9BD6-3EE71B8CD76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766364231"/>
      </p:ext>
    </p:extLst>
  </p:cSld>
  <p:clrMapOvr>
    <a:masterClrMapping/>
  </p:clrMapOvr>
  <p:transition>
    <p:pull dir="rd"/>
  </p:transition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BF90CA3B-3575-A641-B5E4-6D30C10E6F6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2EE45E9F-2164-7942-9E28-047683FDCD2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A5A71B9-16A8-444A-B249-4C48E615562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5EE2A353-E59B-724D-A59B-0B475B15FD4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19577254"/>
      </p:ext>
    </p:extLst>
  </p:cSld>
  <p:clrMapOvr>
    <a:masterClrMapping/>
  </p:clrMapOvr>
  <p:transition>
    <p:pull dir="rd"/>
  </p:transition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514350" y="273050"/>
            <a:ext cx="3384550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022725" y="273050"/>
            <a:ext cx="5749925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514350" y="1435100"/>
            <a:ext cx="3384550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C28ECEA-11E1-3A4D-857A-FDC6044B7D2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EBE8F8F-6C21-F945-9125-988EB8824AF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F54379F-FBC6-7B43-8539-5B3E53C8210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B469F653-4E3D-DA45-8BC9-778EBF4CDC7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733892938"/>
      </p:ext>
    </p:extLst>
  </p:cSld>
  <p:clrMapOvr>
    <a:masterClrMapping/>
  </p:clrMapOvr>
  <p:transition>
    <p:pull dir="rd"/>
  </p:transition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2016125" y="4800600"/>
            <a:ext cx="6172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2016125" y="612775"/>
            <a:ext cx="6172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2016125" y="5367338"/>
            <a:ext cx="6172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23A2D11-04D6-174D-9AA8-8ED0B56811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4EAFC98-A34A-E24D-A4C3-A00E7835CC3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CB1A384-D691-8645-9FBF-11AC2900C26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BF363F3A-D870-FB49-BFDE-E4BED893F43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996070895"/>
      </p:ext>
    </p:extLst>
  </p:cSld>
  <p:clrMapOvr>
    <a:masterClrMapping/>
  </p:clrMapOvr>
  <p:transition>
    <p:pull dir="rd"/>
  </p:transition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BDDA192C-C374-7D4C-8015-C8824C4F23C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47C60E4-B9E9-4542-8FE9-08301F1A0DB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A2187FA-912D-464A-A9F6-422255AB4B6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1F9F2B62-7BD1-D44F-AE10-8C0C71BE600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857953083"/>
      </p:ext>
    </p:extLst>
  </p:cSld>
  <p:clrMapOvr>
    <a:masterClrMapping/>
  </p:clrMapOvr>
  <p:transition>
    <p:pull dir="rd"/>
  </p:transition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997D2F1-5833-814B-8DBA-B7CA9B0FF51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6F2BA76-AC77-3943-86AA-634F6F3FA79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C9951AB7-49BD-EA4B-92B3-433ADD16DC7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D2D38AB4-BFA1-D44A-8E95-11274CE5B8A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170306122"/>
      </p:ext>
    </p:extLst>
  </p:cSld>
  <p:clrMapOvr>
    <a:masterClrMapping/>
  </p:clrMapOvr>
  <p:transition>
    <p:pull dir="rd"/>
  </p:transition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chart" preserve="1">
  <p:cSld name="Titol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grafico 2"/>
          <p:cNvSpPr>
            <a:spLocks noGrp="1"/>
          </p:cNvSpPr>
          <p:nvPr>
            <p:ph type="chart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C002EFE-DC86-1047-A9C3-A799419BFED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EBEF32B-6F72-5F4C-888E-36AB9EFDE0D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0E0236CE-84C8-FE49-A609-D85556CDBEB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54E761BA-B4D2-3840-ADA2-99A07093C3E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42577731"/>
      </p:ext>
    </p:extLst>
  </p:cSld>
  <p:clrMapOvr>
    <a:masterClrMapping/>
  </p:clrMapOvr>
  <p:transition>
    <p:pull dir="rd"/>
  </p:transition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5375B81F-2973-2543-88F7-3DA282D0203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4B075B13-F324-5A43-98CC-FA2A988E09F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47BC80D2-A9AB-9F44-93EB-14E75BD3041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i="1"/>
            </a:lvl1pPr>
          </a:lstStyle>
          <a:p>
            <a:pPr>
              <a:defRPr/>
            </a:pPr>
            <a:fld id="{0C3B7574-6B54-364A-BB0F-D3573EBF1B0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252242117"/>
      </p:ext>
    </p:extLst>
  </p:cSld>
  <p:clrMapOvr>
    <a:masterClrMapping/>
  </p:clrMapOvr>
  <p:transition spd="slow"/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5063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025"/>
            </a:lvl1pPr>
            <a:lvl2pPr marL="385785" indent="0" algn="ctr">
              <a:buNone/>
              <a:defRPr sz="1688"/>
            </a:lvl2pPr>
            <a:lvl3pPr marL="771571" indent="0" algn="ctr">
              <a:buNone/>
              <a:defRPr sz="1519"/>
            </a:lvl3pPr>
            <a:lvl4pPr marL="1157356" indent="0" algn="ctr">
              <a:buNone/>
              <a:defRPr sz="1350"/>
            </a:lvl4pPr>
            <a:lvl5pPr marL="1543141" indent="0" algn="ctr">
              <a:buNone/>
              <a:defRPr sz="1350"/>
            </a:lvl5pPr>
            <a:lvl6pPr marL="1928927" indent="0" algn="ctr">
              <a:buNone/>
              <a:defRPr sz="1350"/>
            </a:lvl6pPr>
            <a:lvl7pPr marL="2314712" indent="0" algn="ctr">
              <a:buNone/>
              <a:defRPr sz="1350"/>
            </a:lvl7pPr>
            <a:lvl8pPr marL="2700498" indent="0" algn="ctr">
              <a:buNone/>
              <a:defRPr sz="1350"/>
            </a:lvl8pPr>
            <a:lvl9pPr marL="3086283" indent="0" algn="ctr">
              <a:buNone/>
              <a:defRPr sz="135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EDA06ABA-DA68-094D-9DBF-CA270625AEA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1D79D8C-FBE3-BC4D-81D0-71A540F23A5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73FD26D-5BEF-3F4F-91D4-234729119C6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8249800-E002-2349-8DD3-49A1E401B0F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188846501"/>
      </p:ext>
    </p:extLst>
  </p:cSld>
  <p:clrMapOvr>
    <a:masterClrMapping/>
  </p:clrMapOvr>
  <p:transition/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E5AD654-170A-1E4E-8EED-76685745D9E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1FFFC00-154E-CD45-8C68-67B566FAE14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942DED71-D3E6-A541-B472-ACC78DC3BA3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AD36080-2782-3C46-9607-1ADC8EC6D63D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645945418"/>
      </p:ext>
    </p:extLst>
  </p:cSld>
  <p:clrMapOvr>
    <a:masterClrMapping/>
  </p:clrMapOvr>
  <p:transition/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676" y="1709740"/>
            <a:ext cx="8872538" cy="2852737"/>
          </a:xfrm>
        </p:spPr>
        <p:txBody>
          <a:bodyPr anchor="b"/>
          <a:lstStyle>
            <a:lvl1pPr>
              <a:defRPr sz="5063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676" y="4589465"/>
            <a:ext cx="8872538" cy="1500187"/>
          </a:xfrm>
        </p:spPr>
        <p:txBody>
          <a:bodyPr/>
          <a:lstStyle>
            <a:lvl1pPr marL="0" indent="0">
              <a:buNone/>
              <a:defRPr sz="2025"/>
            </a:lvl1pPr>
            <a:lvl2pPr marL="385785" indent="0">
              <a:buNone/>
              <a:defRPr sz="1688"/>
            </a:lvl2pPr>
            <a:lvl3pPr marL="771571" indent="0">
              <a:buNone/>
              <a:defRPr sz="1519"/>
            </a:lvl3pPr>
            <a:lvl4pPr marL="1157356" indent="0">
              <a:buNone/>
              <a:defRPr sz="1350"/>
            </a:lvl4pPr>
            <a:lvl5pPr marL="1543141" indent="0">
              <a:buNone/>
              <a:defRPr sz="1350"/>
            </a:lvl5pPr>
            <a:lvl6pPr marL="1928927" indent="0">
              <a:buNone/>
              <a:defRPr sz="1350"/>
            </a:lvl6pPr>
            <a:lvl7pPr marL="2314712" indent="0">
              <a:buNone/>
              <a:defRPr sz="1350"/>
            </a:lvl7pPr>
            <a:lvl8pPr marL="2700498" indent="0">
              <a:buNone/>
              <a:defRPr sz="1350"/>
            </a:lvl8pPr>
            <a:lvl9pPr marL="3086283" indent="0">
              <a:buNone/>
              <a:defRPr sz="135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9821266-BF18-8E45-B86C-42AA927BB6B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4666360-561A-EE46-B276-BAA27B4F0C9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7FB6168-C96F-A44F-9527-B7953F92A7D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2667510-CF54-3241-85BA-25230C950A2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602929244"/>
      </p:ext>
    </p:extLst>
  </p:cSld>
  <p:clrMapOvr>
    <a:masterClrMapping/>
  </p:clrMapOvr>
  <p:transition/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6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1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14D8B2C-8B0D-AE4F-B0A3-62FB05274F6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6A684F2-E661-D744-A39C-ED8F0CAEC47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816DB3C-3B87-3244-8A6C-2D2669D3FF4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FAB874-A013-894B-935D-0F136F94D65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329209065"/>
      </p:ext>
    </p:extLst>
  </p:cSld>
  <p:clrMapOvr>
    <a:masterClrMapping/>
  </p:clrMapOvr>
  <p:transition/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6" y="365127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025" y="1681163"/>
            <a:ext cx="4352925" cy="823912"/>
          </a:xfrm>
        </p:spPr>
        <p:txBody>
          <a:bodyPr anchor="b"/>
          <a:lstStyle>
            <a:lvl1pPr marL="0" indent="0">
              <a:buNone/>
              <a:defRPr sz="2025" b="1"/>
            </a:lvl1pPr>
            <a:lvl2pPr marL="385785" indent="0">
              <a:buNone/>
              <a:defRPr sz="1688" b="1"/>
            </a:lvl2pPr>
            <a:lvl3pPr marL="771571" indent="0">
              <a:buNone/>
              <a:defRPr sz="1519" b="1"/>
            </a:lvl3pPr>
            <a:lvl4pPr marL="1157356" indent="0">
              <a:buNone/>
              <a:defRPr sz="1350" b="1"/>
            </a:lvl4pPr>
            <a:lvl5pPr marL="1543141" indent="0">
              <a:buNone/>
              <a:defRPr sz="1350" b="1"/>
            </a:lvl5pPr>
            <a:lvl6pPr marL="1928927" indent="0">
              <a:buNone/>
              <a:defRPr sz="1350" b="1"/>
            </a:lvl6pPr>
            <a:lvl7pPr marL="2314712" indent="0">
              <a:buNone/>
              <a:defRPr sz="1350" b="1"/>
            </a:lvl7pPr>
            <a:lvl8pPr marL="2700498" indent="0">
              <a:buNone/>
              <a:defRPr sz="1350" b="1"/>
            </a:lvl8pPr>
            <a:lvl9pPr marL="3086283" indent="0">
              <a:buNone/>
              <a:defRPr sz="135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025" y="2505075"/>
            <a:ext cx="435292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8589" y="1681163"/>
            <a:ext cx="4371975" cy="823912"/>
          </a:xfrm>
        </p:spPr>
        <p:txBody>
          <a:bodyPr anchor="b"/>
          <a:lstStyle>
            <a:lvl1pPr marL="0" indent="0">
              <a:buNone/>
              <a:defRPr sz="2025" b="1"/>
            </a:lvl1pPr>
            <a:lvl2pPr marL="385785" indent="0">
              <a:buNone/>
              <a:defRPr sz="1688" b="1"/>
            </a:lvl2pPr>
            <a:lvl3pPr marL="771571" indent="0">
              <a:buNone/>
              <a:defRPr sz="1519" b="1"/>
            </a:lvl3pPr>
            <a:lvl4pPr marL="1157356" indent="0">
              <a:buNone/>
              <a:defRPr sz="1350" b="1"/>
            </a:lvl4pPr>
            <a:lvl5pPr marL="1543141" indent="0">
              <a:buNone/>
              <a:defRPr sz="1350" b="1"/>
            </a:lvl5pPr>
            <a:lvl6pPr marL="1928927" indent="0">
              <a:buNone/>
              <a:defRPr sz="1350" b="1"/>
            </a:lvl6pPr>
            <a:lvl7pPr marL="2314712" indent="0">
              <a:buNone/>
              <a:defRPr sz="1350" b="1"/>
            </a:lvl7pPr>
            <a:lvl8pPr marL="2700498" indent="0">
              <a:buNone/>
              <a:defRPr sz="1350" b="1"/>
            </a:lvl8pPr>
            <a:lvl9pPr marL="3086283" indent="0">
              <a:buNone/>
              <a:defRPr sz="135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8589" y="2505075"/>
            <a:ext cx="437197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D01011C3-7B70-C842-9CFA-39F2D36CEA5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1DAA6CB9-F947-FE43-99A3-0BECF192CB8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1497AB00-392C-9E49-ACA9-0BA16C73154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5A04306-443E-7C40-BC22-9FC04554805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065992609"/>
      </p:ext>
    </p:extLst>
  </p:cSld>
  <p:clrMapOvr>
    <a:masterClrMapping/>
  </p:clrMapOvr>
  <p:transition/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4E2FEC71-EF90-944A-AC0F-9D8F55AE2E1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5913D67-7FFD-324C-8938-CE670D9D69E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1FA32005-4650-0E48-B436-5DB22D83D37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CB3C88A-9F8F-6C40-962C-F892966A9B5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568348871"/>
      </p:ext>
    </p:extLst>
  </p:cSld>
  <p:clrMapOvr>
    <a:masterClrMapping/>
  </p:clrMapOvr>
  <p:transition/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B3035475-EFED-9B40-878C-68434CFCD79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0438D9E-40D1-EF40-9527-CAA2FE13642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C8B38FD0-A9E9-CF47-B6DC-B0FC4029393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8B18486-25A8-1B4E-B4AE-FB360DC4533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940290603"/>
      </p:ext>
    </p:extLst>
  </p:cSld>
  <p:clrMapOvr>
    <a:masterClrMapping/>
  </p:clrMapOvr>
  <p:transition/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27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563" y="987427"/>
            <a:ext cx="5207000" cy="4873625"/>
          </a:xfrm>
        </p:spPr>
        <p:txBody>
          <a:bodyPr/>
          <a:lstStyle>
            <a:lvl1pPr>
              <a:defRPr sz="2700"/>
            </a:lvl1pPr>
            <a:lvl2pPr>
              <a:defRPr sz="2363"/>
            </a:lvl2pPr>
            <a:lvl3pPr>
              <a:defRPr sz="2025"/>
            </a:lvl3pPr>
            <a:lvl4pPr>
              <a:defRPr sz="1688"/>
            </a:lvl4pPr>
            <a:lvl5pPr>
              <a:defRPr sz="1688"/>
            </a:lvl5pPr>
            <a:lvl6pPr>
              <a:defRPr sz="1688"/>
            </a:lvl6pPr>
            <a:lvl7pPr>
              <a:defRPr sz="1688"/>
            </a:lvl7pPr>
            <a:lvl8pPr>
              <a:defRPr sz="1688"/>
            </a:lvl8pPr>
            <a:lvl9pPr>
              <a:defRPr sz="1688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350"/>
            </a:lvl1pPr>
            <a:lvl2pPr marL="385785" indent="0">
              <a:buNone/>
              <a:defRPr sz="1181"/>
            </a:lvl2pPr>
            <a:lvl3pPr marL="771571" indent="0">
              <a:buNone/>
              <a:defRPr sz="1013"/>
            </a:lvl3pPr>
            <a:lvl4pPr marL="1157356" indent="0">
              <a:buNone/>
              <a:defRPr sz="844"/>
            </a:lvl4pPr>
            <a:lvl5pPr marL="1543141" indent="0">
              <a:buNone/>
              <a:defRPr sz="844"/>
            </a:lvl5pPr>
            <a:lvl6pPr marL="1928927" indent="0">
              <a:buNone/>
              <a:defRPr sz="844"/>
            </a:lvl6pPr>
            <a:lvl7pPr marL="2314712" indent="0">
              <a:buNone/>
              <a:defRPr sz="844"/>
            </a:lvl7pPr>
            <a:lvl8pPr marL="2700498" indent="0">
              <a:buNone/>
              <a:defRPr sz="844"/>
            </a:lvl8pPr>
            <a:lvl9pPr marL="3086283" indent="0">
              <a:buNone/>
              <a:defRPr sz="844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15C28B4-F909-2A40-A709-1CBE3A17346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076F9B7-EBF6-2649-AF4D-813217B2B2B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DA0778C-E7E4-0F44-B041-9F0EB7B1960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3A87A2-21BD-074F-8DAC-15674660E53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706312742"/>
      </p:ext>
    </p:extLst>
  </p:cSld>
  <p:clrMapOvr>
    <a:masterClrMapping/>
  </p:clrMapOvr>
  <p:transition/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27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563" y="987427"/>
            <a:ext cx="5207000" cy="4873625"/>
          </a:xfrm>
        </p:spPr>
        <p:txBody>
          <a:bodyPr/>
          <a:lstStyle>
            <a:lvl1pPr marL="0" indent="0">
              <a:buNone/>
              <a:defRPr sz="2700"/>
            </a:lvl1pPr>
            <a:lvl2pPr marL="385785" indent="0">
              <a:buNone/>
              <a:defRPr sz="2363"/>
            </a:lvl2pPr>
            <a:lvl3pPr marL="771571" indent="0">
              <a:buNone/>
              <a:defRPr sz="2025"/>
            </a:lvl3pPr>
            <a:lvl4pPr marL="1157356" indent="0">
              <a:buNone/>
              <a:defRPr sz="1688"/>
            </a:lvl4pPr>
            <a:lvl5pPr marL="1543141" indent="0">
              <a:buNone/>
              <a:defRPr sz="1688"/>
            </a:lvl5pPr>
            <a:lvl6pPr marL="1928927" indent="0">
              <a:buNone/>
              <a:defRPr sz="1688"/>
            </a:lvl6pPr>
            <a:lvl7pPr marL="2314712" indent="0">
              <a:buNone/>
              <a:defRPr sz="1688"/>
            </a:lvl7pPr>
            <a:lvl8pPr marL="2700498" indent="0">
              <a:buNone/>
              <a:defRPr sz="1688"/>
            </a:lvl8pPr>
            <a:lvl9pPr marL="3086283" indent="0">
              <a:buNone/>
              <a:defRPr sz="1688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350"/>
            </a:lvl1pPr>
            <a:lvl2pPr marL="385785" indent="0">
              <a:buNone/>
              <a:defRPr sz="1181"/>
            </a:lvl2pPr>
            <a:lvl3pPr marL="771571" indent="0">
              <a:buNone/>
              <a:defRPr sz="1013"/>
            </a:lvl3pPr>
            <a:lvl4pPr marL="1157356" indent="0">
              <a:buNone/>
              <a:defRPr sz="844"/>
            </a:lvl4pPr>
            <a:lvl5pPr marL="1543141" indent="0">
              <a:buNone/>
              <a:defRPr sz="844"/>
            </a:lvl5pPr>
            <a:lvl6pPr marL="1928927" indent="0">
              <a:buNone/>
              <a:defRPr sz="844"/>
            </a:lvl6pPr>
            <a:lvl7pPr marL="2314712" indent="0">
              <a:buNone/>
              <a:defRPr sz="844"/>
            </a:lvl7pPr>
            <a:lvl8pPr marL="2700498" indent="0">
              <a:buNone/>
              <a:defRPr sz="844"/>
            </a:lvl8pPr>
            <a:lvl9pPr marL="3086283" indent="0">
              <a:buNone/>
              <a:defRPr sz="844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4EA9BFF-0DAA-F643-9E95-ED4413CB74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3CE9140-1D60-D74E-8BCD-BF1D58FE4D6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846FF6F-0144-C944-956E-DCCBE84A28B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E936AB-3324-4243-B9C1-AF8CD9DC8BC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93558611"/>
      </p:ext>
    </p:extLst>
  </p:cSld>
  <p:clrMapOvr>
    <a:masterClrMapping/>
  </p:clrMapOvr>
  <p:transition/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523564A-EE80-2340-8D52-305B3024AEC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4D50BCC0-0B93-4745-A4E5-E5653EEDC9F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D6DDC8A-24E4-DA40-8565-0227E291D75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67FAEC2-E680-8044-B3BD-E0275283E71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566789629"/>
      </p:ext>
    </p:extLst>
  </p:cSld>
  <p:clrMapOvr>
    <a:masterClrMapping/>
  </p:clrMapOvr>
  <p:transition/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9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6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DAD9552-B694-494F-8C04-A29CE16DA26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AB7B7111-4612-174E-A95A-05C8D39BB9C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2D7A42-064E-BC4D-8892-22A9F1E10EB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927F0A9-9BAE-ED41-BB94-62CC5008C88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404798807"/>
      </p:ext>
    </p:extLst>
  </p:cSld>
  <p:clrMapOvr>
    <a:masterClrMapping/>
  </p:clrMapOvr>
  <p:transition/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olo, test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sz="half" idx="1"/>
          </p:nvPr>
        </p:nvSpPr>
        <p:spPr>
          <a:xfrm>
            <a:off x="771526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grafico 3"/>
          <p:cNvSpPr>
            <a:spLocks noGrp="1"/>
          </p:cNvSpPr>
          <p:nvPr>
            <p:ph type="chart" sz="half" idx="2"/>
          </p:nvPr>
        </p:nvSpPr>
        <p:spPr>
          <a:xfrm>
            <a:off x="5219701" y="1981200"/>
            <a:ext cx="4295775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5FE1710-1891-2541-AA3F-2C708887598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B54F8AD-95DE-2B43-AE0C-3461DC2E1FC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1B6F5F0-8B56-FB44-98E2-79C0A47038F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5BF8F94-4208-2A4C-B07F-835B3548FDD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925412569"/>
      </p:ext>
    </p:extLst>
  </p:cSld>
  <p:clrMapOvr>
    <a:masterClrMapping/>
  </p:clrMapOvr>
  <p:transition/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403BB91-AF3A-9E41-8B01-9C5B0E5E3AB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EC35FA9-8FFC-4442-A6E3-5C438840E07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D2B862A-52C0-6245-BF4E-DD694F68066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1774E86-ED79-AF49-A509-9CE14B3D44B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259017483"/>
      </p:ext>
    </p:extLst>
  </p:cSld>
  <p:clrMapOvr>
    <a:masterClrMapping/>
  </p:clrMapOvr>
  <p:transition/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4A5C279-4BFA-3D4C-9757-82C7FB84956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C7FB545-0C45-DF44-936A-A547ED96E97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81B47E6-8AF1-1B4C-BF56-C6501080994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B59A2EF-EE91-4440-9B3F-F696A1460D85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221789317"/>
      </p:ext>
    </p:extLst>
  </p:cSld>
  <p:clrMapOvr>
    <a:masterClrMapping/>
  </p:clrMapOvr>
  <p:transition>
    <p:pull dir="rd"/>
  </p:transition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7DA90E6-87A9-9545-BC21-AE170941EE9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5D39A5D-172A-3B41-8F77-AA58314A3BC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F4BFD2A-DD5D-FB40-BA3F-B27FB72DCB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DB9544A-31C4-0A4F-B509-0535A6FF2EC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057679874"/>
      </p:ext>
    </p:extLst>
  </p:cSld>
  <p:clrMapOvr>
    <a:masterClrMapping/>
  </p:clrMapOvr>
  <p:transition>
    <p:pull dir="rd"/>
  </p:transition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675" y="1709738"/>
            <a:ext cx="8872538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675" y="4589463"/>
            <a:ext cx="8872538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4597A1B-DE3C-464B-AE10-915C328075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ECB7D042-6E89-7944-886C-1F8CFB585C8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08871DB0-2A07-3A4C-AC3C-5EC8823B4F3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31D1277-BC0F-2F41-920C-821FBB909AA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537805058"/>
      </p:ext>
    </p:extLst>
  </p:cSld>
  <p:clrMapOvr>
    <a:masterClrMapping/>
  </p:clrMapOvr>
  <p:transition>
    <p:pull dir="rd"/>
  </p:transition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DFCD0E4-E1C1-9F43-91E9-9F3A53C0D82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56E99B2-FDFA-2D40-8D8A-9D51570C3B2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A8DB7AA-515F-BE4A-B2A8-5CE69BBDF7A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2730537-D473-AB4D-9B44-3CD40D6D436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957268797"/>
      </p:ext>
    </p:extLst>
  </p:cSld>
  <p:clrMapOvr>
    <a:masterClrMapping/>
  </p:clrMapOvr>
  <p:transition>
    <p:pull dir="rd"/>
  </p:transition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365125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025" y="1681163"/>
            <a:ext cx="435292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025" y="2505075"/>
            <a:ext cx="4352925" cy="368458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8588" y="1681163"/>
            <a:ext cx="437197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8588" y="2505075"/>
            <a:ext cx="4371975" cy="368458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D5975962-5202-F04C-AE55-0FEA35B52BF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A699B69F-22BC-644D-AB51-08573E7ACF0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DE0899E0-C666-164F-89B7-C3208584CE8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29B4A04-D011-C34B-AAE8-A011FC1C067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494968907"/>
      </p:ext>
    </p:extLst>
  </p:cSld>
  <p:clrMapOvr>
    <a:masterClrMapping/>
  </p:clrMapOvr>
  <p:transition>
    <p:pull dir="rd"/>
  </p:transition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A94D0460-95F0-0147-8CA1-809241A82F3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4E4DB063-4507-B040-AE14-90A7F8087BC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3E55D2B8-EB35-9046-AEA6-4E7ED80B4A3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A95FCCE-79BB-2540-A0A7-E63E901D9E2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389167831"/>
      </p:ext>
    </p:extLst>
  </p:cSld>
  <p:clrMapOvr>
    <a:masterClrMapping/>
  </p:clrMapOvr>
  <p:transition>
    <p:pull dir="rd"/>
  </p:transition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A13CF53C-3324-1D49-A092-D0FEEB76047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0DAE711F-840E-534E-8D20-A36A7C8B46B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F36C48EA-6498-544C-AD01-39AD553C298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93D8273-A24D-5F42-AAC7-E80C1AD56EB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155661737"/>
      </p:ext>
    </p:extLst>
  </p:cSld>
  <p:clrMapOvr>
    <a:masterClrMapping/>
  </p:clrMapOvr>
  <p:transition>
    <p:pull dir="rd"/>
  </p:transition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DFB5208-237C-DE47-8D44-1FE1BE9EE45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8317C12-2322-A745-BDB5-DC4A9C0934F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0B2D2DC-A9E4-D54F-9C20-BAB203A480F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FDF7EC0-ECB2-6E4C-B8CA-3720836EEDE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280934257"/>
      </p:ext>
    </p:extLst>
  </p:cSld>
  <p:clrMapOvr>
    <a:masterClrMapping/>
  </p:clrMapOvr>
  <p:transition>
    <p:pull dir="rd"/>
  </p:transition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076FCD2-CD1C-E346-8B72-309D2C2FC72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98575DB-3020-DB42-979B-439F1A93EDA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58A61AE-F226-C545-A746-B73CEA223AC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BE742F1-68D0-AD48-A0E0-9172B3D200D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387107257"/>
      </p:ext>
    </p:extLst>
  </p:cSld>
  <p:clrMapOvr>
    <a:masterClrMapping/>
  </p:clrMapOvr>
  <p:transition>
    <p:pull dir="rd"/>
  </p:transition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A7603E1-2A4A-7D40-A590-D76685291EF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4DEBF95-7402-DF4F-9EAF-BE084C4457E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402061FE-19AE-3843-9CDC-F6F2CA79429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DFB5CA9-67A6-2649-A61D-85243F98874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691501721"/>
      </p:ext>
    </p:extLst>
  </p:cSld>
  <p:clrMapOvr>
    <a:masterClrMapping/>
  </p:clrMapOvr>
  <p:transition>
    <p:pull dir="rd"/>
  </p:transition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olo e testo vertical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48F39F6-8BA7-B245-AEEE-4748351449F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ADEDB0BC-E93B-3F46-ADA2-18A1AF7EE09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7A64FC4-125D-754E-BCE2-31BD779CFFC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5178E5C-7C50-BA45-8B6E-66D6C16F42D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800760706"/>
      </p:ext>
    </p:extLst>
  </p:cSld>
  <p:clrMapOvr>
    <a:masterClrMapping/>
  </p:clrMapOvr>
  <p:transition>
    <p:pull dir="rd"/>
  </p:transition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chart" preserve="1">
  <p:cSld name="Titol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grafico 2"/>
          <p:cNvSpPr>
            <a:spLocks noGrp="1"/>
          </p:cNvSpPr>
          <p:nvPr>
            <p:ph type="chart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CD31D3E-9E4C-1A4D-B225-F1B5485E7F1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F48714FD-333F-C84E-BC33-A20DBFF50F3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8903B4C5-828C-BE47-8907-48B703EA916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0068C1F-0E83-A846-B324-272D22465AC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391173617"/>
      </p:ext>
    </p:extLst>
  </p:cSld>
  <p:clrMapOvr>
    <a:masterClrMapping/>
  </p:clrMapOvr>
  <p:transition>
    <p:pull dir="rd"/>
  </p:transition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771525" y="2130426"/>
            <a:ext cx="8743950" cy="1470025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543050" y="3886200"/>
            <a:ext cx="72009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1FC70D77-830B-9A45-8077-79DA85D118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064D944-ED8E-1040-A985-1FA7D8C4FCC2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CBA8AF5D-0610-A642-9ECB-27067FC511A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BB05C2A4-2FB5-7642-BB67-A870D6CE64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A8F0982-5BD8-C844-992B-6978A8F308B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095747541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A60F304-F47D-3841-B5E2-EECC9D7DD82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68C64DF-C9B7-B743-8EFA-078B66189EED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C8711F6C-15CC-D547-BC5B-773E8BA4C7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83375F1B-E57B-C049-AFE7-DF48AAFB2D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47121FC-36BF-5C45-884D-675990D3E2C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529982445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812602" y="4406901"/>
            <a:ext cx="874395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812602" y="2906713"/>
            <a:ext cx="874395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29CA50D4-8BDB-D04E-B0EF-A04247CAB1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3289171-4781-E649-AC33-757BBD8AEB98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9DB86833-5663-EF48-9714-F76FF4BE191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D7872C83-94FC-5B4E-96CE-50DD308151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8A4E031-298D-FC4B-9AAB-6337B1A34C4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722922308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514350" y="1600201"/>
            <a:ext cx="4543425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29225" y="1600201"/>
            <a:ext cx="4543425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data 3">
            <a:extLst>
              <a:ext uri="{FF2B5EF4-FFF2-40B4-BE49-F238E27FC236}">
                <a16:creationId xmlns:a16="http://schemas.microsoft.com/office/drawing/2014/main" id="{71135FDD-3A9D-EB48-A2CF-963E1DA98F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568F410-4D11-BB41-B8EA-F4C0B534AF96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6" name="Segnaposto piè di pagina 4">
            <a:extLst>
              <a:ext uri="{FF2B5EF4-FFF2-40B4-BE49-F238E27FC236}">
                <a16:creationId xmlns:a16="http://schemas.microsoft.com/office/drawing/2014/main" id="{0DE33FC8-2C1B-904C-AC61-ADC55A3E3A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Segnaposto numero diapositiva 5">
            <a:extLst>
              <a:ext uri="{FF2B5EF4-FFF2-40B4-BE49-F238E27FC236}">
                <a16:creationId xmlns:a16="http://schemas.microsoft.com/office/drawing/2014/main" id="{EBEF176E-19D0-D049-963A-64A8345A00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1006BCE-EE72-F84B-9288-09B90C714BF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317611346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514350" y="1535113"/>
            <a:ext cx="4545212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14350" y="2174875"/>
            <a:ext cx="4545212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25654" y="1535113"/>
            <a:ext cx="454699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25654" y="2174875"/>
            <a:ext cx="454699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Segnaposto data 3">
            <a:extLst>
              <a:ext uri="{FF2B5EF4-FFF2-40B4-BE49-F238E27FC236}">
                <a16:creationId xmlns:a16="http://schemas.microsoft.com/office/drawing/2014/main" id="{6540EC88-312C-9443-A425-DB30CDDEF51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0C1ED69-502F-6445-B059-76A96284D704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8" name="Segnaposto piè di pagina 4">
            <a:extLst>
              <a:ext uri="{FF2B5EF4-FFF2-40B4-BE49-F238E27FC236}">
                <a16:creationId xmlns:a16="http://schemas.microsoft.com/office/drawing/2014/main" id="{C4F85015-2733-9843-AF61-014EAED899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9" name="Segnaposto numero diapositiva 5">
            <a:extLst>
              <a:ext uri="{FF2B5EF4-FFF2-40B4-BE49-F238E27FC236}">
                <a16:creationId xmlns:a16="http://schemas.microsoft.com/office/drawing/2014/main" id="{CF6144B6-8973-FE4E-AF6D-DF1431AAA5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7D5474F-9532-E84B-BED7-D296E4F90F8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70836960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data 3">
            <a:extLst>
              <a:ext uri="{FF2B5EF4-FFF2-40B4-BE49-F238E27FC236}">
                <a16:creationId xmlns:a16="http://schemas.microsoft.com/office/drawing/2014/main" id="{A8BF2D32-9959-CC42-BCBA-F02BCC9838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3F02C52-7AD6-1749-930A-FCA2C08F5CB9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4" name="Segnaposto piè di pagina 4">
            <a:extLst>
              <a:ext uri="{FF2B5EF4-FFF2-40B4-BE49-F238E27FC236}">
                <a16:creationId xmlns:a16="http://schemas.microsoft.com/office/drawing/2014/main" id="{1AF4707F-30A5-0646-92CD-E3FB42DFAA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numero diapositiva 5">
            <a:extLst>
              <a:ext uri="{FF2B5EF4-FFF2-40B4-BE49-F238E27FC236}">
                <a16:creationId xmlns:a16="http://schemas.microsoft.com/office/drawing/2014/main" id="{F03BB6FB-535D-5649-B1C5-431DB1EB31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030BF75-7DD3-0E47-B612-9B33452A852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823025534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data 3">
            <a:extLst>
              <a:ext uri="{FF2B5EF4-FFF2-40B4-BE49-F238E27FC236}">
                <a16:creationId xmlns:a16="http://schemas.microsoft.com/office/drawing/2014/main" id="{2F7FFB2B-8C2C-CC4F-B28C-C70098AE7B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4F0754E-3E3C-774A-9454-4BA77DD0D118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3" name="Segnaposto piè di pagina 4">
            <a:extLst>
              <a:ext uri="{FF2B5EF4-FFF2-40B4-BE49-F238E27FC236}">
                <a16:creationId xmlns:a16="http://schemas.microsoft.com/office/drawing/2014/main" id="{82013D52-3F3C-6147-81C3-122B6CF460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4" name="Segnaposto numero diapositiva 5">
            <a:extLst>
              <a:ext uri="{FF2B5EF4-FFF2-40B4-BE49-F238E27FC236}">
                <a16:creationId xmlns:a16="http://schemas.microsoft.com/office/drawing/2014/main" id="{DA90DCBA-6778-A74A-800B-7F00B2A406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9EBE520-A454-AF49-A9AA-324A0F8C560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358811440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514351" y="273050"/>
            <a:ext cx="3384352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021931" y="273051"/>
            <a:ext cx="5750719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514351" y="1435101"/>
            <a:ext cx="3384352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Segnaposto data 3">
            <a:extLst>
              <a:ext uri="{FF2B5EF4-FFF2-40B4-BE49-F238E27FC236}">
                <a16:creationId xmlns:a16="http://schemas.microsoft.com/office/drawing/2014/main" id="{3382F155-3E2C-854F-BD23-337CBC9CA6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929B9E3-EC4B-FE4B-94CE-BCF395AEB432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6" name="Segnaposto piè di pagina 4">
            <a:extLst>
              <a:ext uri="{FF2B5EF4-FFF2-40B4-BE49-F238E27FC236}">
                <a16:creationId xmlns:a16="http://schemas.microsoft.com/office/drawing/2014/main" id="{4ED99DEA-D139-D244-AD24-F5149F2B84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Segnaposto numero diapositiva 5">
            <a:extLst>
              <a:ext uri="{FF2B5EF4-FFF2-40B4-BE49-F238E27FC236}">
                <a16:creationId xmlns:a16="http://schemas.microsoft.com/office/drawing/2014/main" id="{F9E3CB64-3C60-B84F-8989-4140CFCB78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DBAD901-B47C-D04E-A4AF-8CD239B459F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674094355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2016324" y="4800600"/>
            <a:ext cx="6172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2016324" y="612775"/>
            <a:ext cx="61722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2016324" y="5367338"/>
            <a:ext cx="6172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Segnaposto data 3">
            <a:extLst>
              <a:ext uri="{FF2B5EF4-FFF2-40B4-BE49-F238E27FC236}">
                <a16:creationId xmlns:a16="http://schemas.microsoft.com/office/drawing/2014/main" id="{0D80B7AC-239E-8B43-AD44-67181733C4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DD1CAA4-316C-3740-A924-6F5234DEF411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6" name="Segnaposto piè di pagina 4">
            <a:extLst>
              <a:ext uri="{FF2B5EF4-FFF2-40B4-BE49-F238E27FC236}">
                <a16:creationId xmlns:a16="http://schemas.microsoft.com/office/drawing/2014/main" id="{F8DCEFFE-CF47-814C-82A0-3374ABE4F7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Segnaposto numero diapositiva 5">
            <a:extLst>
              <a:ext uri="{FF2B5EF4-FFF2-40B4-BE49-F238E27FC236}">
                <a16:creationId xmlns:a16="http://schemas.microsoft.com/office/drawing/2014/main" id="{E2FAA7F9-D37B-A345-B5B8-A5C77D885A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C89A1BE-F024-7B4C-BA0A-DE747C98516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81654031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31020D7D-25EE-FD4E-9228-B53B832180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3A808D3-473A-1849-B33E-EB141DE6F952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13BFC92F-3687-2E41-A219-959B30CE40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F357FFB3-E999-894B-BABC-E19C4B49D3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58A98FD-8561-4F4D-86E2-BEFBB7E3849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96309646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458075" y="274639"/>
            <a:ext cx="2314575" cy="5851525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514350" y="274639"/>
            <a:ext cx="6772275" cy="5851525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FFFD7639-4673-334E-AB22-4F473EBFEC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E5E0BE9-7360-4A4C-9E3F-A28E196EB1C5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C5674AD3-CFB7-6340-9DF9-2C488BC53D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A59E944F-D503-2643-A766-FAB6427236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A225994-C068-774E-B40D-8638D501613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275098295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 Title slide, backgrou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AutoShape 4">
            <a:extLst>
              <a:ext uri="{FF2B5EF4-FFF2-40B4-BE49-F238E27FC236}">
                <a16:creationId xmlns:a16="http://schemas.microsoft.com/office/drawing/2014/main" id="{795D6D2B-6390-D04F-895A-66695E211E0C}"/>
              </a:ext>
            </a:extLst>
          </p:cNvPr>
          <p:cNvSpPr>
            <a:spLocks/>
          </p:cNvSpPr>
          <p:nvPr userDrawn="1"/>
        </p:nvSpPr>
        <p:spPr bwMode="gray">
          <a:xfrm>
            <a:off x="-2027238" y="0"/>
            <a:ext cx="1871663" cy="2492375"/>
          </a:xfrm>
          <a:prstGeom prst="rect">
            <a:avLst/>
          </a:prstGeom>
          <a:noFill/>
          <a:ln>
            <a:noFill/>
          </a:ln>
        </p:spPr>
        <p:txBody>
          <a:bodyPr lIns="0" tIns="0" r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defRPr/>
            </a:pPr>
            <a: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  <a:t>To view drawing guides</a:t>
            </a:r>
          </a:p>
          <a:p>
            <a:pPr algn="r">
              <a:buFont typeface="Arial" panose="020B0604020202020204" pitchFamily="34" charset="0"/>
              <a:buAutoNum type="arabicPeriod"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Right-click outside slide and select ’Grid and Guides...’</a:t>
            </a:r>
          </a:p>
          <a:p>
            <a:pPr algn="r">
              <a:buFont typeface="Arial" panose="020B0604020202020204" pitchFamily="34" charset="0"/>
              <a:buAutoNum type="arabicPeriod"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Check ’Display drawing guides on screen’</a:t>
            </a:r>
          </a:p>
          <a:p>
            <a:pPr algn="r">
              <a:buFont typeface="Arial" panose="020B0604020202020204" pitchFamily="34" charset="0"/>
              <a:buAutoNum type="arabicPeriod"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Select ’OK’</a:t>
            </a:r>
          </a:p>
          <a:p>
            <a:pPr algn="r">
              <a:buFont typeface="Arial" panose="020B0604020202020204" pitchFamily="34" charset="0"/>
              <a:buAutoNum type="arabicPeriod"/>
              <a:defRPr/>
            </a:pPr>
            <a:endParaRPr lang="it-IT" altLang="it-IT" sz="900" noProof="1">
              <a:solidFill>
                <a:srgbClr val="404040"/>
              </a:solidFill>
              <a:cs typeface="Arial" panose="020B0604020202020204" pitchFamily="34" charset="0"/>
            </a:endParaRPr>
          </a:p>
          <a:p>
            <a:pPr algn="r">
              <a:buFont typeface="Arial" panose="020B0604020202020204" pitchFamily="34" charset="0"/>
              <a:buAutoNum type="arabicPeriod"/>
              <a:defRPr/>
            </a:pPr>
            <a:endParaRPr lang="it-IT" altLang="it-IT" sz="900" noProof="1">
              <a:solidFill>
                <a:srgbClr val="404040"/>
              </a:solidFill>
              <a:cs typeface="Arial" panose="020B0604020202020204" pitchFamily="34" charset="0"/>
            </a:endParaRPr>
          </a:p>
          <a:p>
            <a:pPr algn="r">
              <a:buFont typeface="+mj-lt" charset="0"/>
              <a:buNone/>
              <a:defRPr/>
            </a:pPr>
            <a: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  <a:t>NB! </a:t>
            </a: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The dashed borders around the logo graphics are not visible in Show view or on print</a:t>
            </a:r>
          </a:p>
          <a:p>
            <a:pPr algn="r">
              <a:buFont typeface="+mj-lt" charset="0"/>
              <a:buNone/>
              <a:defRPr/>
            </a:pPr>
            <a:endParaRPr lang="it-IT" altLang="it-IT" sz="900" noProof="1">
              <a:solidFill>
                <a:srgbClr val="404040"/>
              </a:solidFill>
              <a:cs typeface="Arial" panose="020B0604020202020204" pitchFamily="34" charset="0"/>
            </a:endParaRPr>
          </a:p>
          <a:p>
            <a:pPr algn="r">
              <a:buFont typeface="+mj-lt" charset="0"/>
              <a:buNone/>
              <a:defRPr/>
            </a:pPr>
            <a: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  <a:t>Insert new picture</a:t>
            </a:r>
            <a:b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</a:b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1.</a:t>
            </a:r>
            <a: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  <a:t> </a:t>
            </a: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Delete old picture</a:t>
            </a:r>
            <a:b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</a:b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2. Select picture placeholder</a:t>
            </a:r>
          </a:p>
          <a:p>
            <a:pPr algn="r">
              <a:buFont typeface="+mj-lt" charset="0"/>
              <a:buNone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3. Insert picture from ImageShopper</a:t>
            </a:r>
          </a:p>
          <a:p>
            <a:pPr algn="r">
              <a:buFont typeface="+mj-lt" charset="0"/>
              <a:buNone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4. Use Image Tools to pan, </a:t>
            </a:r>
            <a:b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</a:b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crop, zoom and compress</a:t>
            </a:r>
          </a:p>
        </p:txBody>
      </p:sp>
      <p:sp>
        <p:nvSpPr>
          <p:cNvPr id="892967" name="Title 1"/>
          <p:cNvSpPr>
            <a:spLocks noGrp="1" noChangeArrowheads="1"/>
          </p:cNvSpPr>
          <p:nvPr>
            <p:ph type="ctrTitle" sz="quarter"/>
          </p:nvPr>
        </p:nvSpPr>
        <p:spPr>
          <a:xfrm>
            <a:off x="0" y="1839600"/>
            <a:ext cx="10287000" cy="1875600"/>
          </a:xfrm>
          <a:solidFill>
            <a:srgbClr val="E0C4B3">
              <a:alpha val="55000"/>
            </a:srgbClr>
          </a:solidFill>
        </p:spPr>
        <p:txBody>
          <a:bodyPr lIns="396000" tIns="309600" rIns="1800000"/>
          <a:lstStyle>
            <a:lvl1pPr algn="l">
              <a:lnSpc>
                <a:spcPct val="86000"/>
              </a:lnSpc>
              <a:defRPr sz="5400" b="0">
                <a:solidFill>
                  <a:schemeClr val="tx1"/>
                </a:solidFill>
                <a:latin typeface="Georgia" pitchFamily="18" charset="0"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GB" noProof="0" dirty="0"/>
          </a:p>
        </p:txBody>
      </p:sp>
      <p:sp>
        <p:nvSpPr>
          <p:cNvPr id="19" name="Content Placeholder 2"/>
          <p:cNvSpPr>
            <a:spLocks noGrp="1"/>
          </p:cNvSpPr>
          <p:nvPr>
            <p:ph sz="quarter" idx="27"/>
          </p:nvPr>
        </p:nvSpPr>
        <p:spPr>
          <a:xfrm>
            <a:off x="0" y="3826800"/>
            <a:ext cx="10287000" cy="1868400"/>
          </a:xfrm>
          <a:solidFill>
            <a:schemeClr val="tx1">
              <a:alpha val="25000"/>
            </a:schemeClr>
          </a:solidFill>
        </p:spPr>
        <p:txBody>
          <a:bodyPr lIns="396000" tIns="180000" rIns="1800000" bIns="324000"/>
          <a:lstStyle>
            <a:lvl1pPr marL="0" indent="0">
              <a:lnSpc>
                <a:spcPct val="102000"/>
              </a:lnSpc>
              <a:buFontTx/>
              <a:buNone/>
              <a:defRPr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2" name="Block 3"/>
          <p:cNvSpPr>
            <a:spLocks noGrp="1"/>
          </p:cNvSpPr>
          <p:nvPr>
            <p:ph type="body" sz="quarter" idx="15"/>
          </p:nvPr>
        </p:nvSpPr>
        <p:spPr>
          <a:xfrm>
            <a:off x="444699" y="1839600"/>
            <a:ext cx="7800300" cy="111600"/>
          </a:xfrm>
          <a:solidFill>
            <a:schemeClr val="accent3"/>
          </a:solidFill>
        </p:spPr>
        <p:txBody>
          <a:bodyPr tIns="10800"/>
          <a:lstStyle>
            <a:lvl1pPr>
              <a:defRPr sz="1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noProof="1"/>
              <a:t>Click to edit Master text styles</a:t>
            </a:r>
          </a:p>
        </p:txBody>
      </p:sp>
      <p:sp>
        <p:nvSpPr>
          <p:cNvPr id="18" name="Block 4"/>
          <p:cNvSpPr>
            <a:spLocks noGrp="1"/>
          </p:cNvSpPr>
          <p:nvPr>
            <p:ph type="body" sz="quarter" idx="19"/>
          </p:nvPr>
        </p:nvSpPr>
        <p:spPr>
          <a:xfrm>
            <a:off x="444699" y="5583600"/>
            <a:ext cx="7800300" cy="111600"/>
          </a:xfrm>
          <a:solidFill>
            <a:schemeClr val="accent3"/>
          </a:solidFill>
        </p:spPr>
        <p:txBody>
          <a:bodyPr tIns="10800"/>
          <a:lstStyle>
            <a:lvl1pPr>
              <a:defRPr sz="1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noProof="1"/>
              <a:t>Click to edit Master text styles</a:t>
            </a:r>
          </a:p>
        </p:txBody>
      </p:sp>
      <p:sp>
        <p:nvSpPr>
          <p:cNvPr id="24" name="Logo LEO 5"/>
          <p:cNvSpPr>
            <a:spLocks noGrp="1"/>
          </p:cNvSpPr>
          <p:nvPr>
            <p:ph type="body" sz="quarter" idx="17"/>
          </p:nvPr>
        </p:nvSpPr>
        <p:spPr>
          <a:xfrm>
            <a:off x="444699" y="5735158"/>
            <a:ext cx="903150" cy="273600"/>
          </a:xfrm>
          <a:blipFill>
            <a:blip r:embed="rId2" cstate="print"/>
            <a:stretch>
              <a:fillRect/>
            </a:stretch>
          </a:blipFill>
        </p:spPr>
        <p:txBody>
          <a:bodyPr lIns="234000" tIns="2376000" anchor="b"/>
          <a:lstStyle>
            <a:lvl1pPr marL="0" indent="0">
              <a:buNone/>
              <a:defRPr sz="1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pPr lvl="0"/>
            <a:r>
              <a:rPr lang="it-IT" noProof="1"/>
              <a:t>Fare clic per modificare gli stili del testo dello schema</a:t>
            </a:r>
          </a:p>
        </p:txBody>
      </p:sp>
      <p:sp>
        <p:nvSpPr>
          <p:cNvPr id="29" name="Logo Leon 6"/>
          <p:cNvSpPr>
            <a:spLocks noGrp="1"/>
          </p:cNvSpPr>
          <p:nvPr>
            <p:ph type="body" sz="quarter" idx="18"/>
          </p:nvPr>
        </p:nvSpPr>
        <p:spPr>
          <a:xfrm>
            <a:off x="9298800" y="6098400"/>
            <a:ext cx="542700" cy="367200"/>
          </a:xfrm>
          <a:blipFill>
            <a:blip r:embed="rId3" cstate="print"/>
            <a:stretch>
              <a:fillRect/>
            </a:stretch>
          </a:blipFill>
        </p:spPr>
        <p:txBody>
          <a:bodyPr lIns="36000" tIns="1440000" anchor="b"/>
          <a:lstStyle>
            <a:lvl1pPr marL="0" indent="0">
              <a:buFontTx/>
              <a:buNone/>
              <a:defRPr sz="1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 noProof="1"/>
              <a:t>Click to edit Master text styles</a:t>
            </a:r>
          </a:p>
        </p:txBody>
      </p:sp>
      <p:sp>
        <p:nvSpPr>
          <p:cNvPr id="23" name="Logo Placeholder 1"/>
          <p:cNvSpPr>
            <a:spLocks noGrp="1"/>
          </p:cNvSpPr>
          <p:nvPr>
            <p:ph type="body" sz="quarter" idx="20"/>
          </p:nvPr>
        </p:nvSpPr>
        <p:spPr>
          <a:xfrm>
            <a:off x="356158" y="1126800"/>
            <a:ext cx="1352700" cy="720000"/>
          </a:xfrm>
          <a:blipFill>
            <a:blip r:embed="rId4" cstate="print"/>
            <a:stretch>
              <a:fillRect/>
            </a:stretch>
          </a:blipFill>
        </p:spPr>
        <p:txBody>
          <a:bodyPr lIns="108000" tIns="720000"/>
          <a:lstStyle>
            <a:lvl1pPr marL="0" indent="0">
              <a:buNone/>
              <a:defRPr sz="100">
                <a:solidFill>
                  <a:schemeClr val="accent3"/>
                </a:solidFill>
              </a:defRPr>
            </a:lvl1pPr>
            <a:lvl2pPr>
              <a:defRPr sz="800"/>
            </a:lvl2pPr>
            <a:lvl3pPr>
              <a:defRPr sz="800"/>
            </a:lvl3pPr>
            <a:lvl4pPr>
              <a:defRPr sz="800"/>
            </a:lvl4pPr>
            <a:lvl5pPr>
              <a:defRPr sz="8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14">
            <a:extLst>
              <a:ext uri="{FF2B5EF4-FFF2-40B4-BE49-F238E27FC236}">
                <a16:creationId xmlns:a16="http://schemas.microsoft.com/office/drawing/2014/main" id="{33C5E73B-CA7C-734E-93B2-0995C201F99B}"/>
              </a:ext>
            </a:extLst>
          </p:cNvPr>
          <p:cNvSpPr>
            <a:spLocks noGrp="1"/>
          </p:cNvSpPr>
          <p:nvPr>
            <p:ph type="dt" sz="half" idx="28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4DE5EC0-E00E-4B3E-8BA7-CA29FC3A9ADC}" type="datetime3">
              <a:rPr lang="en-US" altLang="it-IT"/>
              <a:pPr>
                <a:defRPr/>
              </a:pPr>
              <a:t>26 March 2024</a:t>
            </a:fld>
            <a:endParaRPr lang="en-GB" altLang="it-IT"/>
          </a:p>
        </p:txBody>
      </p:sp>
      <p:sp>
        <p:nvSpPr>
          <p:cNvPr id="11" name="Footer Placeholder 15">
            <a:extLst>
              <a:ext uri="{FF2B5EF4-FFF2-40B4-BE49-F238E27FC236}">
                <a16:creationId xmlns:a16="http://schemas.microsoft.com/office/drawing/2014/main" id="{DAB47B6C-1ABF-4240-9718-9A0AA70DA6A7}"/>
              </a:ext>
            </a:extLst>
          </p:cNvPr>
          <p:cNvSpPr>
            <a:spLocks noGrp="1"/>
          </p:cNvSpPr>
          <p:nvPr>
            <p:ph type="ftr" sz="quarter" idx="29"/>
          </p:nvPr>
        </p:nvSpPr>
        <p:spPr/>
        <p:txBody>
          <a:bodyPr/>
          <a:lstStyle>
            <a:lvl1pPr>
              <a:defRPr>
                <a:solidFill>
                  <a:prstClr val="black"/>
                </a:solidFill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2" name="Slide Number Placeholder 16">
            <a:extLst>
              <a:ext uri="{FF2B5EF4-FFF2-40B4-BE49-F238E27FC236}">
                <a16:creationId xmlns:a16="http://schemas.microsoft.com/office/drawing/2014/main" id="{72A7DBFD-FD4F-A24F-B6A0-A35063BB005A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 altLang="it-IT"/>
              <a:t>p. 0</a:t>
            </a:r>
            <a:fld id="{E1157A58-F943-0246-AEC5-56E77C75E273}" type="slidenum">
              <a:rPr lang="en-GB" altLang="it-IT" smtClean="0"/>
              <a:pPr>
                <a:defRPr/>
              </a:pPr>
              <a:t>‹N›</a:t>
            </a:fld>
            <a:endParaRPr lang="en-GB" altLang="it-IT"/>
          </a:p>
        </p:txBody>
      </p:sp>
    </p:spTree>
    <p:extLst>
      <p:ext uri="{BB962C8B-B14F-4D97-AF65-F5344CB8AC3E}">
        <p14:creationId xmlns:p14="http://schemas.microsoft.com/office/powerpoint/2010/main" val="1364935567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5063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025"/>
            </a:lvl1pPr>
            <a:lvl2pPr marL="385785" indent="0" algn="ctr">
              <a:buNone/>
              <a:defRPr sz="1688"/>
            </a:lvl2pPr>
            <a:lvl3pPr marL="771571" indent="0" algn="ctr">
              <a:buNone/>
              <a:defRPr sz="1519"/>
            </a:lvl3pPr>
            <a:lvl4pPr marL="1157356" indent="0" algn="ctr">
              <a:buNone/>
              <a:defRPr sz="1350"/>
            </a:lvl4pPr>
            <a:lvl5pPr marL="1543141" indent="0" algn="ctr">
              <a:buNone/>
              <a:defRPr sz="1350"/>
            </a:lvl5pPr>
            <a:lvl6pPr marL="1928927" indent="0" algn="ctr">
              <a:buNone/>
              <a:defRPr sz="1350"/>
            </a:lvl6pPr>
            <a:lvl7pPr marL="2314712" indent="0" algn="ctr">
              <a:buNone/>
              <a:defRPr sz="1350"/>
            </a:lvl7pPr>
            <a:lvl8pPr marL="2700498" indent="0" algn="ctr">
              <a:buNone/>
              <a:defRPr sz="1350"/>
            </a:lvl8pPr>
            <a:lvl9pPr marL="3086283" indent="0" algn="ctr">
              <a:buNone/>
              <a:defRPr sz="135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577CA292-E87C-D74D-AB29-E4E2495A60B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D55BC33-ED50-544D-86AD-FEF83107CFC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013D074-89D3-284F-8467-0F011746D45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9DEE0EB4-804C-0742-8B90-CB5D996E97C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196761947"/>
      </p:ext>
    </p:extLst>
  </p:cSld>
  <p:clrMapOvr>
    <a:masterClrMapping/>
  </p:clrMapOvr>
  <p:transition/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CA7C34D-5488-5944-B866-9CB9B971751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14637C3-BC89-0C4E-BEC5-B494E245FC9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035B904-3095-8F40-8D95-08F465B5E90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342C3DD8-2FD9-8748-B0BE-7C04CB78E91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922558246"/>
      </p:ext>
    </p:extLst>
  </p:cSld>
  <p:clrMapOvr>
    <a:masterClrMapping/>
  </p:clrMapOvr>
  <p:transition/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676" y="1709740"/>
            <a:ext cx="8872538" cy="2852737"/>
          </a:xfrm>
        </p:spPr>
        <p:txBody>
          <a:bodyPr anchor="b"/>
          <a:lstStyle>
            <a:lvl1pPr>
              <a:defRPr sz="5063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676" y="4589465"/>
            <a:ext cx="8872538" cy="1500187"/>
          </a:xfrm>
        </p:spPr>
        <p:txBody>
          <a:bodyPr/>
          <a:lstStyle>
            <a:lvl1pPr marL="0" indent="0">
              <a:buNone/>
              <a:defRPr sz="2025"/>
            </a:lvl1pPr>
            <a:lvl2pPr marL="385785" indent="0">
              <a:buNone/>
              <a:defRPr sz="1688"/>
            </a:lvl2pPr>
            <a:lvl3pPr marL="771571" indent="0">
              <a:buNone/>
              <a:defRPr sz="1519"/>
            </a:lvl3pPr>
            <a:lvl4pPr marL="1157356" indent="0">
              <a:buNone/>
              <a:defRPr sz="1350"/>
            </a:lvl4pPr>
            <a:lvl5pPr marL="1543141" indent="0">
              <a:buNone/>
              <a:defRPr sz="1350"/>
            </a:lvl5pPr>
            <a:lvl6pPr marL="1928927" indent="0">
              <a:buNone/>
              <a:defRPr sz="1350"/>
            </a:lvl6pPr>
            <a:lvl7pPr marL="2314712" indent="0">
              <a:buNone/>
              <a:defRPr sz="1350"/>
            </a:lvl7pPr>
            <a:lvl8pPr marL="2700498" indent="0">
              <a:buNone/>
              <a:defRPr sz="1350"/>
            </a:lvl8pPr>
            <a:lvl9pPr marL="3086283" indent="0">
              <a:buNone/>
              <a:defRPr sz="135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B1BE6F8-0EAD-B84D-9016-D0E217406A7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651A5AB-EB02-9C4D-BABA-1072A7DB03C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6483C9E-54F9-194E-9C7E-3C2460947BC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30354988-D4F6-A541-A8C4-E375F60EA57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805873583"/>
      </p:ext>
    </p:extLst>
  </p:cSld>
  <p:clrMapOvr>
    <a:masterClrMapping/>
  </p:clrMapOvr>
  <p:transition/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6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1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6131D60-0812-6C4C-80D9-F43A84681D1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CB7B920-A667-AC4C-9566-0E69250144F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604CF57-EBCB-8942-8FEE-52495BDFE65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B7284D5F-6DA4-6F47-9893-0B73B825666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471420206"/>
      </p:ext>
    </p:extLst>
  </p:cSld>
  <p:clrMapOvr>
    <a:masterClrMapping/>
  </p:clrMapOvr>
  <p:transition/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6" y="365127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025" y="1681163"/>
            <a:ext cx="4352925" cy="823912"/>
          </a:xfrm>
        </p:spPr>
        <p:txBody>
          <a:bodyPr anchor="b"/>
          <a:lstStyle>
            <a:lvl1pPr marL="0" indent="0">
              <a:buNone/>
              <a:defRPr sz="2025" b="1"/>
            </a:lvl1pPr>
            <a:lvl2pPr marL="385785" indent="0">
              <a:buNone/>
              <a:defRPr sz="1688" b="1"/>
            </a:lvl2pPr>
            <a:lvl3pPr marL="771571" indent="0">
              <a:buNone/>
              <a:defRPr sz="1519" b="1"/>
            </a:lvl3pPr>
            <a:lvl4pPr marL="1157356" indent="0">
              <a:buNone/>
              <a:defRPr sz="1350" b="1"/>
            </a:lvl4pPr>
            <a:lvl5pPr marL="1543141" indent="0">
              <a:buNone/>
              <a:defRPr sz="1350" b="1"/>
            </a:lvl5pPr>
            <a:lvl6pPr marL="1928927" indent="0">
              <a:buNone/>
              <a:defRPr sz="1350" b="1"/>
            </a:lvl6pPr>
            <a:lvl7pPr marL="2314712" indent="0">
              <a:buNone/>
              <a:defRPr sz="1350" b="1"/>
            </a:lvl7pPr>
            <a:lvl8pPr marL="2700498" indent="0">
              <a:buNone/>
              <a:defRPr sz="1350" b="1"/>
            </a:lvl8pPr>
            <a:lvl9pPr marL="3086283" indent="0">
              <a:buNone/>
              <a:defRPr sz="135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025" y="2505075"/>
            <a:ext cx="435292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8589" y="1681163"/>
            <a:ext cx="4371975" cy="823912"/>
          </a:xfrm>
        </p:spPr>
        <p:txBody>
          <a:bodyPr anchor="b"/>
          <a:lstStyle>
            <a:lvl1pPr marL="0" indent="0">
              <a:buNone/>
              <a:defRPr sz="2025" b="1"/>
            </a:lvl1pPr>
            <a:lvl2pPr marL="385785" indent="0">
              <a:buNone/>
              <a:defRPr sz="1688" b="1"/>
            </a:lvl2pPr>
            <a:lvl3pPr marL="771571" indent="0">
              <a:buNone/>
              <a:defRPr sz="1519" b="1"/>
            </a:lvl3pPr>
            <a:lvl4pPr marL="1157356" indent="0">
              <a:buNone/>
              <a:defRPr sz="1350" b="1"/>
            </a:lvl4pPr>
            <a:lvl5pPr marL="1543141" indent="0">
              <a:buNone/>
              <a:defRPr sz="1350" b="1"/>
            </a:lvl5pPr>
            <a:lvl6pPr marL="1928927" indent="0">
              <a:buNone/>
              <a:defRPr sz="1350" b="1"/>
            </a:lvl6pPr>
            <a:lvl7pPr marL="2314712" indent="0">
              <a:buNone/>
              <a:defRPr sz="1350" b="1"/>
            </a:lvl7pPr>
            <a:lvl8pPr marL="2700498" indent="0">
              <a:buNone/>
              <a:defRPr sz="1350" b="1"/>
            </a:lvl8pPr>
            <a:lvl9pPr marL="3086283" indent="0">
              <a:buNone/>
              <a:defRPr sz="135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8589" y="2505075"/>
            <a:ext cx="437197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2F09A9E3-9D1E-B747-AFCC-D396EE6CB98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2B33EC7F-A53D-EB47-AE22-1D4F0169770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F9E408F7-AB1B-7C4C-96CF-AD539193E52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90E58E71-F140-BC44-9F52-38D4D8125B0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599311889"/>
      </p:ext>
    </p:extLst>
  </p:cSld>
  <p:clrMapOvr>
    <a:masterClrMapping/>
  </p:clrMapOvr>
  <p:transition/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A64C3F9C-1B15-0A46-93D4-73F87CFDDB9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23F288C7-5795-014B-B966-71C909BCDDE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04A32664-1464-A14F-88DE-729D5A067DC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3BFD51B6-28C0-D344-A654-FFB5AC96F12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999563886"/>
      </p:ext>
    </p:extLst>
  </p:cSld>
  <p:clrMapOvr>
    <a:masterClrMapping/>
  </p:clrMapOvr>
  <p:transition/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7D328D59-99EE-774E-9723-DC61A3097A9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A7B0A543-9181-DD49-9D5D-9B51CA4B5CA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B570054-298F-2747-9B7A-3EAA7D53C7E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14F44CD6-C5D6-7640-A43B-8C6234B8798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712352850"/>
      </p:ext>
    </p:extLst>
  </p:cSld>
  <p:clrMapOvr>
    <a:masterClrMapping/>
  </p:clrMapOvr>
  <p:transition/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27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563" y="987427"/>
            <a:ext cx="5207000" cy="4873625"/>
          </a:xfrm>
        </p:spPr>
        <p:txBody>
          <a:bodyPr/>
          <a:lstStyle>
            <a:lvl1pPr>
              <a:defRPr sz="2700"/>
            </a:lvl1pPr>
            <a:lvl2pPr>
              <a:defRPr sz="2363"/>
            </a:lvl2pPr>
            <a:lvl3pPr>
              <a:defRPr sz="2025"/>
            </a:lvl3pPr>
            <a:lvl4pPr>
              <a:defRPr sz="1688"/>
            </a:lvl4pPr>
            <a:lvl5pPr>
              <a:defRPr sz="1688"/>
            </a:lvl5pPr>
            <a:lvl6pPr>
              <a:defRPr sz="1688"/>
            </a:lvl6pPr>
            <a:lvl7pPr>
              <a:defRPr sz="1688"/>
            </a:lvl7pPr>
            <a:lvl8pPr>
              <a:defRPr sz="1688"/>
            </a:lvl8pPr>
            <a:lvl9pPr>
              <a:defRPr sz="1688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350"/>
            </a:lvl1pPr>
            <a:lvl2pPr marL="385785" indent="0">
              <a:buNone/>
              <a:defRPr sz="1181"/>
            </a:lvl2pPr>
            <a:lvl3pPr marL="771571" indent="0">
              <a:buNone/>
              <a:defRPr sz="1013"/>
            </a:lvl3pPr>
            <a:lvl4pPr marL="1157356" indent="0">
              <a:buNone/>
              <a:defRPr sz="844"/>
            </a:lvl4pPr>
            <a:lvl5pPr marL="1543141" indent="0">
              <a:buNone/>
              <a:defRPr sz="844"/>
            </a:lvl5pPr>
            <a:lvl6pPr marL="1928927" indent="0">
              <a:buNone/>
              <a:defRPr sz="844"/>
            </a:lvl6pPr>
            <a:lvl7pPr marL="2314712" indent="0">
              <a:buNone/>
              <a:defRPr sz="844"/>
            </a:lvl7pPr>
            <a:lvl8pPr marL="2700498" indent="0">
              <a:buNone/>
              <a:defRPr sz="844"/>
            </a:lvl8pPr>
            <a:lvl9pPr marL="3086283" indent="0">
              <a:buNone/>
              <a:defRPr sz="844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2249987-DB91-5A47-949D-524222C118F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9BAC503-15A9-0945-8F9D-7790F002F2E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1154A2F-866C-C545-8167-7D96944DBED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14B95D8F-D3EA-4A43-A3E5-C8232DBABAF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927228757"/>
      </p:ext>
    </p:extLst>
  </p:cSld>
  <p:clrMapOvr>
    <a:masterClrMapping/>
  </p:clrMapOvr>
  <p:transition/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27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563" y="987427"/>
            <a:ext cx="5207000" cy="4873625"/>
          </a:xfrm>
        </p:spPr>
        <p:txBody>
          <a:bodyPr/>
          <a:lstStyle>
            <a:lvl1pPr marL="0" indent="0">
              <a:buNone/>
              <a:defRPr sz="2700"/>
            </a:lvl1pPr>
            <a:lvl2pPr marL="385785" indent="0">
              <a:buNone/>
              <a:defRPr sz="2363"/>
            </a:lvl2pPr>
            <a:lvl3pPr marL="771571" indent="0">
              <a:buNone/>
              <a:defRPr sz="2025"/>
            </a:lvl3pPr>
            <a:lvl4pPr marL="1157356" indent="0">
              <a:buNone/>
              <a:defRPr sz="1688"/>
            </a:lvl4pPr>
            <a:lvl5pPr marL="1543141" indent="0">
              <a:buNone/>
              <a:defRPr sz="1688"/>
            </a:lvl5pPr>
            <a:lvl6pPr marL="1928927" indent="0">
              <a:buNone/>
              <a:defRPr sz="1688"/>
            </a:lvl6pPr>
            <a:lvl7pPr marL="2314712" indent="0">
              <a:buNone/>
              <a:defRPr sz="1688"/>
            </a:lvl7pPr>
            <a:lvl8pPr marL="2700498" indent="0">
              <a:buNone/>
              <a:defRPr sz="1688"/>
            </a:lvl8pPr>
            <a:lvl9pPr marL="3086283" indent="0">
              <a:buNone/>
              <a:defRPr sz="1688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350"/>
            </a:lvl1pPr>
            <a:lvl2pPr marL="385785" indent="0">
              <a:buNone/>
              <a:defRPr sz="1181"/>
            </a:lvl2pPr>
            <a:lvl3pPr marL="771571" indent="0">
              <a:buNone/>
              <a:defRPr sz="1013"/>
            </a:lvl3pPr>
            <a:lvl4pPr marL="1157356" indent="0">
              <a:buNone/>
              <a:defRPr sz="844"/>
            </a:lvl4pPr>
            <a:lvl5pPr marL="1543141" indent="0">
              <a:buNone/>
              <a:defRPr sz="844"/>
            </a:lvl5pPr>
            <a:lvl6pPr marL="1928927" indent="0">
              <a:buNone/>
              <a:defRPr sz="844"/>
            </a:lvl6pPr>
            <a:lvl7pPr marL="2314712" indent="0">
              <a:buNone/>
              <a:defRPr sz="844"/>
            </a:lvl7pPr>
            <a:lvl8pPr marL="2700498" indent="0">
              <a:buNone/>
              <a:defRPr sz="844"/>
            </a:lvl8pPr>
            <a:lvl9pPr marL="3086283" indent="0">
              <a:buNone/>
              <a:defRPr sz="844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6E413E0-1548-6143-8DD0-59F5B6D5486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29DBDFE-6013-6146-9DDB-0F17C11452F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D347B3A-3A48-034F-BE77-A17D1395CD8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6E9A6813-DFD1-6949-A14D-B892421F45E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867440547"/>
      </p:ext>
    </p:extLst>
  </p:cSld>
  <p:clrMapOvr>
    <a:masterClrMapping/>
  </p:clrMapOvr>
  <p:transition/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21778AB-F114-2041-8556-B2FEA1E9C82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CE7E584C-C084-A742-AE01-2A97EC8DC19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C013742-C2FD-5A42-AEB5-50CA363A03C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0503CD4C-A93D-5D42-9FB2-B8D099AE90B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687601408"/>
      </p:ext>
    </p:extLst>
  </p:cSld>
  <p:clrMapOvr>
    <a:masterClrMapping/>
  </p:clrMapOvr>
  <p:transition/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9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6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BC958C3-CC80-3E4A-A0EA-730F8FE0EE9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A65B07D8-F90B-A342-8CE8-C6A8C328EEF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3BC6E83-BE99-984E-80BD-2B494BA7B38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58FE7B3B-F463-9B41-AB49-096C1EE5E7A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674196684"/>
      </p:ext>
    </p:extLst>
  </p:cSld>
  <p:clrMapOvr>
    <a:masterClrMapping/>
  </p:clrMapOvr>
  <p:transition/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olo, test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sz="half" idx="1"/>
          </p:nvPr>
        </p:nvSpPr>
        <p:spPr>
          <a:xfrm>
            <a:off x="771526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grafico 3"/>
          <p:cNvSpPr>
            <a:spLocks noGrp="1"/>
          </p:cNvSpPr>
          <p:nvPr>
            <p:ph type="chart" sz="half" idx="2"/>
          </p:nvPr>
        </p:nvSpPr>
        <p:spPr>
          <a:xfrm>
            <a:off x="5219701" y="1981200"/>
            <a:ext cx="4295775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435AB3A-06A0-F744-AA55-E61B7CE2250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499DAA5-8308-CF43-A561-6CB56DD2102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00F66EC-1607-E949-943A-53E7CAF55DB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01FE6B2C-16FC-D849-8D9A-64F2A6E0534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000028134"/>
      </p:ext>
    </p:extLst>
  </p:cSld>
  <p:clrMapOvr>
    <a:masterClrMapping/>
  </p:clrMapOvr>
  <p:transition/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8915E8E-3268-2B4A-B4B5-90A7B84F44B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4A0A7A8D-9D77-D847-8AD1-1B7116FC224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6099D5F-BB77-2544-A320-751B98A9EE2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FF4E1C6B-4D1B-BD4B-99EE-648F482F1A9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77878983"/>
      </p:ext>
    </p:extLst>
  </p:cSld>
  <p:clrMapOvr>
    <a:masterClrMapping/>
  </p:clrMapOvr>
  <p:transition/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 Title slide, backgrou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AutoShape 4">
            <a:extLst>
              <a:ext uri="{FF2B5EF4-FFF2-40B4-BE49-F238E27FC236}">
                <a16:creationId xmlns:a16="http://schemas.microsoft.com/office/drawing/2014/main" id="{10ECCD09-406A-EB42-AC58-218AA949AD19}"/>
              </a:ext>
            </a:extLst>
          </p:cNvPr>
          <p:cNvSpPr>
            <a:spLocks/>
          </p:cNvSpPr>
          <p:nvPr userDrawn="1"/>
        </p:nvSpPr>
        <p:spPr bwMode="gray">
          <a:xfrm>
            <a:off x="-2027238" y="0"/>
            <a:ext cx="1871663" cy="1985963"/>
          </a:xfrm>
          <a:prstGeom prst="rect">
            <a:avLst/>
          </a:prstGeom>
          <a:noFill/>
          <a:ln>
            <a:noFill/>
          </a:ln>
        </p:spPr>
        <p:txBody>
          <a:bodyPr lIns="0" tIns="0" r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it-IT" altLang="it-IT" sz="759" b="1" noProof="1">
                <a:solidFill>
                  <a:srgbClr val="404040"/>
                </a:solidFill>
                <a:cs typeface="Arial" panose="020B0604020202020204" pitchFamily="34" charset="0"/>
              </a:rPr>
              <a:t>To view drawing guides</a:t>
            </a:r>
          </a:p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AutoNum type="arabicPeriod"/>
              <a:defRPr/>
            </a:pPr>
            <a:r>
              <a:rPr lang="it-IT" altLang="it-IT" sz="759" noProof="1">
                <a:solidFill>
                  <a:srgbClr val="404040"/>
                </a:solidFill>
                <a:cs typeface="Arial" panose="020B0604020202020204" pitchFamily="34" charset="0"/>
              </a:rPr>
              <a:t>Right-click outside slide and select ’Grid and Guides...’</a:t>
            </a:r>
          </a:p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AutoNum type="arabicPeriod"/>
              <a:defRPr/>
            </a:pPr>
            <a:r>
              <a:rPr lang="it-IT" altLang="it-IT" sz="759" noProof="1">
                <a:solidFill>
                  <a:srgbClr val="404040"/>
                </a:solidFill>
                <a:cs typeface="Arial" panose="020B0604020202020204" pitchFamily="34" charset="0"/>
              </a:rPr>
              <a:t>Check ’Display drawing guides on screen’</a:t>
            </a:r>
          </a:p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AutoNum type="arabicPeriod"/>
              <a:defRPr/>
            </a:pPr>
            <a:r>
              <a:rPr lang="it-IT" altLang="it-IT" sz="759" noProof="1">
                <a:solidFill>
                  <a:srgbClr val="404040"/>
                </a:solidFill>
                <a:cs typeface="Arial" panose="020B0604020202020204" pitchFamily="34" charset="0"/>
              </a:rPr>
              <a:t>Select ’OK’</a:t>
            </a:r>
          </a:p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AutoNum type="arabicPeriod"/>
              <a:defRPr/>
            </a:pPr>
            <a:endParaRPr lang="it-IT" altLang="it-IT" sz="759" noProof="1">
              <a:solidFill>
                <a:srgbClr val="404040"/>
              </a:solidFill>
              <a:cs typeface="Arial" panose="020B0604020202020204" pitchFamily="34" charset="0"/>
            </a:endParaRPr>
          </a:p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AutoNum type="arabicPeriod"/>
              <a:defRPr/>
            </a:pPr>
            <a:endParaRPr lang="it-IT" altLang="it-IT" sz="759" noProof="1">
              <a:solidFill>
                <a:srgbClr val="404040"/>
              </a:solidFill>
              <a:cs typeface="Arial" panose="020B0604020202020204" pitchFamily="34" charset="0"/>
            </a:endParaRPr>
          </a:p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buFont typeface="+mj-lt" charset="0"/>
              <a:buNone/>
              <a:defRPr/>
            </a:pPr>
            <a:r>
              <a:rPr lang="it-IT" altLang="it-IT" sz="759" b="1" noProof="1">
                <a:solidFill>
                  <a:srgbClr val="404040"/>
                </a:solidFill>
                <a:cs typeface="Arial" panose="020B0604020202020204" pitchFamily="34" charset="0"/>
              </a:rPr>
              <a:t>NB! </a:t>
            </a:r>
            <a:r>
              <a:rPr lang="it-IT" altLang="it-IT" sz="759" noProof="1">
                <a:solidFill>
                  <a:srgbClr val="404040"/>
                </a:solidFill>
                <a:cs typeface="Arial" panose="020B0604020202020204" pitchFamily="34" charset="0"/>
              </a:rPr>
              <a:t>The dashed borders around the logo graphics are not visible in Show view or on print</a:t>
            </a:r>
          </a:p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buFont typeface="+mj-lt" charset="0"/>
              <a:buNone/>
              <a:defRPr/>
            </a:pPr>
            <a:endParaRPr lang="it-IT" altLang="it-IT" sz="759" noProof="1">
              <a:solidFill>
                <a:srgbClr val="404040"/>
              </a:solidFill>
              <a:cs typeface="Arial" panose="020B0604020202020204" pitchFamily="34" charset="0"/>
            </a:endParaRPr>
          </a:p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buFont typeface="+mj-lt" charset="0"/>
              <a:buNone/>
              <a:defRPr/>
            </a:pPr>
            <a:r>
              <a:rPr lang="it-IT" altLang="it-IT" sz="759" b="1" noProof="1">
                <a:solidFill>
                  <a:srgbClr val="404040"/>
                </a:solidFill>
                <a:cs typeface="Arial" panose="020B0604020202020204" pitchFamily="34" charset="0"/>
              </a:rPr>
              <a:t>Insert new picture</a:t>
            </a:r>
            <a:br>
              <a:rPr lang="it-IT" altLang="it-IT" sz="759" b="1" noProof="1">
                <a:solidFill>
                  <a:srgbClr val="404040"/>
                </a:solidFill>
                <a:cs typeface="Arial" panose="020B0604020202020204" pitchFamily="34" charset="0"/>
              </a:rPr>
            </a:br>
            <a:r>
              <a:rPr lang="it-IT" altLang="it-IT" sz="759" noProof="1">
                <a:solidFill>
                  <a:srgbClr val="404040"/>
                </a:solidFill>
                <a:cs typeface="Arial" panose="020B0604020202020204" pitchFamily="34" charset="0"/>
              </a:rPr>
              <a:t>1.</a:t>
            </a:r>
            <a:r>
              <a:rPr lang="it-IT" altLang="it-IT" sz="759" b="1" noProof="1">
                <a:solidFill>
                  <a:srgbClr val="404040"/>
                </a:solidFill>
                <a:cs typeface="Arial" panose="020B0604020202020204" pitchFamily="34" charset="0"/>
              </a:rPr>
              <a:t> </a:t>
            </a:r>
            <a:r>
              <a:rPr lang="it-IT" altLang="it-IT" sz="759" noProof="1">
                <a:solidFill>
                  <a:srgbClr val="404040"/>
                </a:solidFill>
                <a:cs typeface="Arial" panose="020B0604020202020204" pitchFamily="34" charset="0"/>
              </a:rPr>
              <a:t>Delete old picture</a:t>
            </a:r>
            <a:br>
              <a:rPr lang="it-IT" altLang="it-IT" sz="759" noProof="1">
                <a:solidFill>
                  <a:srgbClr val="404040"/>
                </a:solidFill>
                <a:cs typeface="Arial" panose="020B0604020202020204" pitchFamily="34" charset="0"/>
              </a:rPr>
            </a:br>
            <a:r>
              <a:rPr lang="it-IT" altLang="it-IT" sz="759" noProof="1">
                <a:solidFill>
                  <a:srgbClr val="404040"/>
                </a:solidFill>
                <a:cs typeface="Arial" panose="020B0604020202020204" pitchFamily="34" charset="0"/>
              </a:rPr>
              <a:t>2. Select picture placeholder</a:t>
            </a:r>
          </a:p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buFont typeface="+mj-lt" charset="0"/>
              <a:buNone/>
              <a:defRPr/>
            </a:pPr>
            <a:r>
              <a:rPr lang="it-IT" altLang="it-IT" sz="759" noProof="1">
                <a:solidFill>
                  <a:srgbClr val="404040"/>
                </a:solidFill>
                <a:cs typeface="Arial" panose="020B0604020202020204" pitchFamily="34" charset="0"/>
              </a:rPr>
              <a:t>3. Insert picture from ImageShopper</a:t>
            </a:r>
          </a:p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buFont typeface="+mj-lt" charset="0"/>
              <a:buNone/>
              <a:defRPr/>
            </a:pPr>
            <a:r>
              <a:rPr lang="it-IT" altLang="it-IT" sz="759" noProof="1">
                <a:solidFill>
                  <a:srgbClr val="404040"/>
                </a:solidFill>
                <a:cs typeface="Arial" panose="020B0604020202020204" pitchFamily="34" charset="0"/>
              </a:rPr>
              <a:t>4. Use Image Tools to pan, </a:t>
            </a:r>
            <a:br>
              <a:rPr lang="it-IT" altLang="it-IT" sz="759" noProof="1">
                <a:solidFill>
                  <a:srgbClr val="404040"/>
                </a:solidFill>
                <a:cs typeface="Arial" panose="020B0604020202020204" pitchFamily="34" charset="0"/>
              </a:rPr>
            </a:br>
            <a:r>
              <a:rPr lang="it-IT" altLang="it-IT" sz="759" noProof="1">
                <a:solidFill>
                  <a:srgbClr val="404040"/>
                </a:solidFill>
                <a:cs typeface="Arial" panose="020B0604020202020204" pitchFamily="34" charset="0"/>
              </a:rPr>
              <a:t>crop, zoom and compress</a:t>
            </a:r>
          </a:p>
        </p:txBody>
      </p:sp>
      <p:sp>
        <p:nvSpPr>
          <p:cNvPr id="892967" name="Title 1"/>
          <p:cNvSpPr>
            <a:spLocks noGrp="1" noChangeArrowheads="1"/>
          </p:cNvSpPr>
          <p:nvPr>
            <p:ph type="ctrTitle" sz="quarter"/>
          </p:nvPr>
        </p:nvSpPr>
        <p:spPr>
          <a:xfrm>
            <a:off x="0" y="1839600"/>
            <a:ext cx="10287000" cy="1875600"/>
          </a:xfrm>
          <a:solidFill>
            <a:srgbClr val="E0C4B3">
              <a:alpha val="55000"/>
            </a:srgbClr>
          </a:solidFill>
        </p:spPr>
        <p:txBody>
          <a:bodyPr lIns="396000" tIns="309600" rIns="1800000"/>
          <a:lstStyle>
            <a:lvl1pPr algn="l">
              <a:lnSpc>
                <a:spcPct val="86000"/>
              </a:lnSpc>
              <a:defRPr sz="4557" b="0">
                <a:solidFill>
                  <a:schemeClr val="tx1"/>
                </a:solidFill>
                <a:latin typeface="Georgia" pitchFamily="18" charset="0"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GB" noProof="0" dirty="0"/>
          </a:p>
        </p:txBody>
      </p:sp>
      <p:sp>
        <p:nvSpPr>
          <p:cNvPr id="19" name="Content Placeholder 2"/>
          <p:cNvSpPr>
            <a:spLocks noGrp="1"/>
          </p:cNvSpPr>
          <p:nvPr>
            <p:ph sz="quarter" idx="27"/>
          </p:nvPr>
        </p:nvSpPr>
        <p:spPr>
          <a:xfrm>
            <a:off x="0" y="3826800"/>
            <a:ext cx="10287000" cy="1868400"/>
          </a:xfrm>
          <a:solidFill>
            <a:schemeClr val="tx1">
              <a:alpha val="25000"/>
            </a:schemeClr>
          </a:solidFill>
        </p:spPr>
        <p:txBody>
          <a:bodyPr lIns="396000" tIns="180000" rIns="1800000" bIns="324000"/>
          <a:lstStyle>
            <a:lvl1pPr marL="0" indent="0">
              <a:lnSpc>
                <a:spcPct val="102000"/>
              </a:lnSpc>
              <a:buFontTx/>
              <a:buNone/>
              <a:defRPr sz="1519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2" name="Block 3"/>
          <p:cNvSpPr>
            <a:spLocks noGrp="1"/>
          </p:cNvSpPr>
          <p:nvPr>
            <p:ph type="body" sz="quarter" idx="15"/>
          </p:nvPr>
        </p:nvSpPr>
        <p:spPr>
          <a:xfrm>
            <a:off x="444699" y="1839600"/>
            <a:ext cx="7800300" cy="111600"/>
          </a:xfrm>
          <a:solidFill>
            <a:schemeClr val="accent3"/>
          </a:solidFill>
        </p:spPr>
        <p:txBody>
          <a:bodyPr tIns="10800"/>
          <a:lstStyle>
            <a:lvl1pPr>
              <a:defRPr sz="1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noProof="1"/>
              <a:t>Click to edit Master text styles</a:t>
            </a:r>
          </a:p>
        </p:txBody>
      </p:sp>
      <p:sp>
        <p:nvSpPr>
          <p:cNvPr id="18" name="Block 4"/>
          <p:cNvSpPr>
            <a:spLocks noGrp="1"/>
          </p:cNvSpPr>
          <p:nvPr>
            <p:ph type="body" sz="quarter" idx="19"/>
          </p:nvPr>
        </p:nvSpPr>
        <p:spPr>
          <a:xfrm>
            <a:off x="444699" y="5583600"/>
            <a:ext cx="7800300" cy="111600"/>
          </a:xfrm>
          <a:solidFill>
            <a:schemeClr val="accent3"/>
          </a:solidFill>
        </p:spPr>
        <p:txBody>
          <a:bodyPr tIns="10800"/>
          <a:lstStyle>
            <a:lvl1pPr>
              <a:defRPr sz="1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noProof="1"/>
              <a:t>Click to edit Master text styles</a:t>
            </a:r>
          </a:p>
        </p:txBody>
      </p:sp>
      <p:sp>
        <p:nvSpPr>
          <p:cNvPr id="24" name="Logo LEO 5"/>
          <p:cNvSpPr>
            <a:spLocks noGrp="1"/>
          </p:cNvSpPr>
          <p:nvPr>
            <p:ph type="body" sz="quarter" idx="17"/>
          </p:nvPr>
        </p:nvSpPr>
        <p:spPr>
          <a:xfrm>
            <a:off x="444699" y="5735158"/>
            <a:ext cx="903150" cy="273600"/>
          </a:xfrm>
          <a:blipFill>
            <a:blip r:embed="rId2" cstate="print"/>
            <a:stretch>
              <a:fillRect/>
            </a:stretch>
          </a:blipFill>
        </p:spPr>
        <p:txBody>
          <a:bodyPr lIns="234000" tIns="2376000" anchor="b"/>
          <a:lstStyle>
            <a:lvl1pPr marL="0" indent="0">
              <a:buNone/>
              <a:defRPr sz="1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pPr lvl="0"/>
            <a:r>
              <a:rPr lang="it-IT" noProof="1"/>
              <a:t>Fare clic per modificare gli stili del testo dello schema</a:t>
            </a:r>
          </a:p>
        </p:txBody>
      </p:sp>
      <p:sp>
        <p:nvSpPr>
          <p:cNvPr id="29" name="Logo Leon 6"/>
          <p:cNvSpPr>
            <a:spLocks noGrp="1"/>
          </p:cNvSpPr>
          <p:nvPr>
            <p:ph type="body" sz="quarter" idx="18"/>
          </p:nvPr>
        </p:nvSpPr>
        <p:spPr>
          <a:xfrm>
            <a:off x="9298800" y="6098400"/>
            <a:ext cx="542700" cy="367200"/>
          </a:xfrm>
          <a:blipFill>
            <a:blip r:embed="rId3" cstate="print"/>
            <a:stretch>
              <a:fillRect/>
            </a:stretch>
          </a:blipFill>
        </p:spPr>
        <p:txBody>
          <a:bodyPr lIns="36000" tIns="1440000" anchor="b"/>
          <a:lstStyle>
            <a:lvl1pPr marL="0" indent="0">
              <a:buFontTx/>
              <a:buNone/>
              <a:defRPr sz="1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 noProof="1"/>
              <a:t>Click to edit Master text styles</a:t>
            </a:r>
          </a:p>
        </p:txBody>
      </p:sp>
      <p:sp>
        <p:nvSpPr>
          <p:cNvPr id="23" name="Logo Placeholder 1"/>
          <p:cNvSpPr>
            <a:spLocks noGrp="1"/>
          </p:cNvSpPr>
          <p:nvPr>
            <p:ph type="body" sz="quarter" idx="20"/>
          </p:nvPr>
        </p:nvSpPr>
        <p:spPr>
          <a:xfrm>
            <a:off x="356158" y="1126800"/>
            <a:ext cx="1352700" cy="720000"/>
          </a:xfrm>
          <a:blipFill>
            <a:blip r:embed="rId4" cstate="print"/>
            <a:stretch>
              <a:fillRect/>
            </a:stretch>
          </a:blipFill>
        </p:spPr>
        <p:txBody>
          <a:bodyPr lIns="108000" tIns="720000"/>
          <a:lstStyle>
            <a:lvl1pPr marL="0" indent="0">
              <a:buNone/>
              <a:defRPr sz="100">
                <a:solidFill>
                  <a:schemeClr val="accent3"/>
                </a:solidFill>
              </a:defRPr>
            </a:lvl1pPr>
            <a:lvl2pPr>
              <a:defRPr sz="675"/>
            </a:lvl2pPr>
            <a:lvl3pPr>
              <a:defRPr sz="675"/>
            </a:lvl3pPr>
            <a:lvl4pPr>
              <a:defRPr sz="675"/>
            </a:lvl4pPr>
            <a:lvl5pPr>
              <a:defRPr sz="675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14">
            <a:extLst>
              <a:ext uri="{FF2B5EF4-FFF2-40B4-BE49-F238E27FC236}">
                <a16:creationId xmlns:a16="http://schemas.microsoft.com/office/drawing/2014/main" id="{BBAFCE98-4D16-C64B-B56E-1270A8F7A8FF}"/>
              </a:ext>
            </a:extLst>
          </p:cNvPr>
          <p:cNvSpPr>
            <a:spLocks noGrp="1"/>
          </p:cNvSpPr>
          <p:nvPr>
            <p:ph type="dt" sz="half" idx="28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/>
            </a:lvl1pPr>
          </a:lstStyle>
          <a:p>
            <a:pPr>
              <a:defRPr/>
            </a:pPr>
            <a:fld id="{CCB283CF-6C3A-4BD8-AD32-2837D55D96F0}" type="datetime3">
              <a:rPr lang="en-US" altLang="it-IT"/>
              <a:pPr>
                <a:defRPr/>
              </a:pPr>
              <a:t>26 March 2024</a:t>
            </a:fld>
            <a:endParaRPr lang="en-GB" altLang="it-IT"/>
          </a:p>
        </p:txBody>
      </p:sp>
      <p:sp>
        <p:nvSpPr>
          <p:cNvPr id="11" name="Footer Placeholder 15">
            <a:extLst>
              <a:ext uri="{FF2B5EF4-FFF2-40B4-BE49-F238E27FC236}">
                <a16:creationId xmlns:a16="http://schemas.microsoft.com/office/drawing/2014/main" id="{933ACF16-DD2B-484B-8ACD-AD6F93FAC4AC}"/>
              </a:ext>
            </a:extLst>
          </p:cNvPr>
          <p:cNvSpPr>
            <a:spLocks noGrp="1"/>
          </p:cNvSpPr>
          <p:nvPr>
            <p:ph type="ftr" sz="quarter" idx="29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2" name="Slide Number Placeholder 16">
            <a:extLst>
              <a:ext uri="{FF2B5EF4-FFF2-40B4-BE49-F238E27FC236}">
                <a16:creationId xmlns:a16="http://schemas.microsoft.com/office/drawing/2014/main" id="{E17B114B-322B-D04D-B2AD-265220FD06E4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r>
              <a:rPr lang="en-GB" altLang="it-IT"/>
              <a:t>p. 0</a:t>
            </a:r>
            <a:fld id="{B8E9915F-18E9-F143-A9AD-7FD0CE3D5F78}" type="slidenum">
              <a:rPr lang="en-GB" altLang="it-IT"/>
              <a:pPr>
                <a:defRPr/>
              </a:pPr>
              <a:t>‹N›</a:t>
            </a:fld>
            <a:endParaRPr lang="en-GB" altLang="it-IT"/>
          </a:p>
        </p:txBody>
      </p:sp>
    </p:spTree>
    <p:extLst>
      <p:ext uri="{BB962C8B-B14F-4D97-AF65-F5344CB8AC3E}">
        <p14:creationId xmlns:p14="http://schemas.microsoft.com/office/powerpoint/2010/main" val="2958778698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771525" y="2130425"/>
            <a:ext cx="8743950" cy="1470025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543050" y="3886200"/>
            <a:ext cx="72009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93C1FC-85E2-9C48-9F9C-6F525DDC5777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7470523"/>
      </p:ext>
    </p:extLst>
  </p:cSld>
  <p:clrMapOvr>
    <a:masterClrMapping/>
  </p:clrMapOvr>
  <p:transition>
    <p:pull dir="rd"/>
  </p:transition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EB08AC3-63F6-194B-A404-B24B932CEB3F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4531384"/>
      </p:ext>
    </p:extLst>
  </p:cSld>
  <p:clrMapOvr>
    <a:masterClrMapping/>
  </p:clrMapOvr>
  <p:transition>
    <p:pull dir="rd"/>
  </p:transition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812800" y="4406900"/>
            <a:ext cx="874395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812800" y="2906713"/>
            <a:ext cx="874395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738699A-0D7F-1941-8DBE-386B89AF9A1A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8137099"/>
      </p:ext>
    </p:extLst>
  </p:cSld>
  <p:clrMapOvr>
    <a:masterClrMapping/>
  </p:clrMapOvr>
  <p:transition>
    <p:pull dir="rd"/>
  </p:transition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76585EA-497E-C449-8506-34EA28B7F93F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1740329"/>
      </p:ext>
    </p:extLst>
  </p:cSld>
  <p:clrMapOvr>
    <a:masterClrMapping/>
  </p:clrMapOvr>
  <p:transition>
    <p:pull dir="rd"/>
  </p:transition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514350" y="274638"/>
            <a:ext cx="92583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514350" y="1535113"/>
            <a:ext cx="454501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14350" y="2174875"/>
            <a:ext cx="454501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26050" y="1535113"/>
            <a:ext cx="454660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26050" y="2174875"/>
            <a:ext cx="454660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03AE059-D6D1-4F48-9F9C-8B98CFB5000C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9845981"/>
      </p:ext>
    </p:extLst>
  </p:cSld>
  <p:clrMapOvr>
    <a:masterClrMapping/>
  </p:clrMapOvr>
  <p:transition>
    <p:pull dir="rd"/>
  </p:transition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74AFD3E-E65A-1C4C-B154-E3043B913247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7133871"/>
      </p:ext>
    </p:extLst>
  </p:cSld>
  <p:clrMapOvr>
    <a:masterClrMapping/>
  </p:clrMapOvr>
  <p:transition>
    <p:pull dir="rd"/>
  </p:transition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444BDF1-8F3C-C242-965D-729E7A30EDD7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1254707"/>
      </p:ext>
    </p:extLst>
  </p:cSld>
  <p:clrMapOvr>
    <a:masterClrMapping/>
  </p:clrMapOvr>
  <p:transition>
    <p:pull dir="rd"/>
  </p:transition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514350" y="273050"/>
            <a:ext cx="3384550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022725" y="273050"/>
            <a:ext cx="5749925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514350" y="1435100"/>
            <a:ext cx="3384550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414BB19-D110-1E46-8067-012B4F80B916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3951245"/>
      </p:ext>
    </p:extLst>
  </p:cSld>
  <p:clrMapOvr>
    <a:masterClrMapping/>
  </p:clrMapOvr>
  <p:transition>
    <p:pull dir="rd"/>
  </p:transition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2016125" y="4800600"/>
            <a:ext cx="6172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2016125" y="612775"/>
            <a:ext cx="6172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2016125" y="5367338"/>
            <a:ext cx="6172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E82F471-48CE-B541-ADD6-B83AFEB4C625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1762281"/>
      </p:ext>
    </p:extLst>
  </p:cSld>
  <p:clrMapOvr>
    <a:masterClrMapping/>
  </p:clrMapOvr>
  <p:transition>
    <p:pull dir="rd"/>
  </p:transition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C62DFBE-9EC9-B647-97A8-361B44E132F9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9154777"/>
      </p:ext>
    </p:extLst>
  </p:cSld>
  <p:clrMapOvr>
    <a:masterClrMapping/>
  </p:clrMapOvr>
  <p:transition>
    <p:pull dir="rd"/>
  </p:transition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A1A368C-4065-2749-9212-547DF35ADF20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8483241"/>
      </p:ext>
    </p:extLst>
  </p:cSld>
  <p:clrMapOvr>
    <a:masterClrMapping/>
  </p:clrMapOvr>
  <p:transition>
    <p:pull dir="rd"/>
  </p:transition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chart" preserve="1">
  <p:cSld name="Titol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grafico 2"/>
          <p:cNvSpPr>
            <a:spLocks noGrp="1"/>
          </p:cNvSpPr>
          <p:nvPr>
            <p:ph type="chart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E7F6F2D-916C-B247-8DB0-B00B887332E8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7588529"/>
      </p:ext>
    </p:extLst>
  </p:cSld>
  <p:clrMapOvr>
    <a:masterClrMapping/>
  </p:clrMapOvr>
  <p:transition>
    <p:pull dir="rd"/>
  </p:transition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1DE2B9D-E0F5-B043-BF04-564DA7129689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5654508"/>
      </p:ext>
    </p:extLst>
  </p:cSld>
  <p:clrMapOvr>
    <a:masterClrMapping/>
  </p:clrMapOvr>
  <p:transition spd="slow"/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771525" y="2130426"/>
            <a:ext cx="8743950" cy="1470025"/>
          </a:xfrm>
        </p:spPr>
        <p:txBody>
          <a:bodyPr/>
          <a:lstStyle/>
          <a:p>
            <a:r>
              <a:rPr lang="it-IT"/>
              <a:t>Fare clic per modificare stile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543050" y="3886200"/>
            <a:ext cx="72009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4C3D565-F031-4854-97B7-012C7F956E1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179331803"/>
      </p:ext>
    </p:extLst>
  </p:cSld>
  <p:clrMapOvr>
    <a:masterClrMapping/>
  </p:clrMapOvr>
  <p:transition spd="med">
    <p:pull dir="rd"/>
  </p:transition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stile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2A66CE2-1346-4C6D-91A5-095E0D7FCBE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134757044"/>
      </p:ext>
    </p:extLst>
  </p:cSld>
  <p:clrMapOvr>
    <a:masterClrMapping/>
  </p:clrMapOvr>
  <p:transition spd="med">
    <p:pull dir="rd"/>
  </p:transition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812602" y="4406901"/>
            <a:ext cx="874395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it-IT"/>
              <a:t>Fare clic per modificare stile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812602" y="2906713"/>
            <a:ext cx="874395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BEBAF33-FF4A-4620-95B3-300DE4CC87B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651991101"/>
      </p:ext>
    </p:extLst>
  </p:cSld>
  <p:clrMapOvr>
    <a:masterClrMapping/>
  </p:clrMapOvr>
  <p:transition spd="med">
    <p:pull dir="rd"/>
  </p:transition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Contenut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stile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514350" y="1600201"/>
            <a:ext cx="4543425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29225" y="1600201"/>
            <a:ext cx="4543425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9FAC4C7-F845-4463-9C7F-B376BEDB7DF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611940746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it-IT"/>
              <a:t>Fare clic per modificare stile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514350" y="1535113"/>
            <a:ext cx="4545212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14350" y="2174875"/>
            <a:ext cx="4545212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25654" y="1535113"/>
            <a:ext cx="454699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25654" y="2174875"/>
            <a:ext cx="454699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8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9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B8094A2-DBD6-4B15-A9BA-280C008CBFE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272622801"/>
      </p:ext>
    </p:extLst>
  </p:cSld>
  <p:clrMapOvr>
    <a:masterClrMapping/>
  </p:clrMapOvr>
  <p:transition spd="med">
    <p:pull dir="rd"/>
  </p:transition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stile</a:t>
            </a:r>
          </a:p>
        </p:txBody>
      </p:sp>
      <p:sp>
        <p:nvSpPr>
          <p:cNvPr id="3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4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15A69E4-956F-4763-BE48-FF4275A5A7D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309280414"/>
      </p:ext>
    </p:extLst>
  </p:cSld>
  <p:clrMapOvr>
    <a:masterClrMapping/>
  </p:clrMapOvr>
  <p:transition spd="med">
    <p:pull dir="rd"/>
  </p:transition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3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4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27496FF-CC74-4858-8177-04266539F26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572924638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514351" y="273050"/>
            <a:ext cx="3384352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stile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021931" y="273051"/>
            <a:ext cx="5750719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514351" y="1435101"/>
            <a:ext cx="3384352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3988281-E2DE-4065-8704-CEE0447E075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634302840"/>
      </p:ext>
    </p:extLst>
  </p:cSld>
  <p:clrMapOvr>
    <a:masterClrMapping/>
  </p:clrMapOvr>
  <p:transition spd="med">
    <p:pull dir="rd"/>
  </p:transition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2016324" y="4800600"/>
            <a:ext cx="6172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it-IT"/>
              <a:t>Fare clic per modificare stile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2016324" y="612775"/>
            <a:ext cx="61722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2016324" y="5367338"/>
            <a:ext cx="6172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7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199A940-E9BC-4863-BFC3-ACB7A2EFF05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285292339"/>
      </p:ext>
    </p:extLst>
  </p:cSld>
  <p:clrMapOvr>
    <a:masterClrMapping/>
  </p:clrMapOvr>
  <p:transition spd="med">
    <p:pull dir="rd"/>
  </p:transition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stile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C3EDB61-8F1F-40FE-9765-40EF6076378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282417936"/>
      </p:ext>
    </p:extLst>
  </p:cSld>
  <p:clrMapOvr>
    <a:masterClrMapping/>
  </p:clrMapOvr>
  <p:transition spd="med">
    <p:pull dir="rd"/>
  </p:transition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olo verticale e tes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458075" y="274639"/>
            <a:ext cx="2314575" cy="5851525"/>
          </a:xfrm>
        </p:spPr>
        <p:txBody>
          <a:bodyPr vert="eaVert"/>
          <a:lstStyle/>
          <a:p>
            <a:r>
              <a:rPr lang="it-IT"/>
              <a:t>Fare clic per modificare stile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514350" y="274639"/>
            <a:ext cx="6772275" cy="5851525"/>
          </a:xfrm>
        </p:spPr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F4FC772-59D7-43D6-B30C-E0B3EE5B967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68154066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EAEC5C91-F663-D744-9BBF-6E27F8FAD44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0B549D4-B4A7-CA46-B993-14F7E59C951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8565DF5B-29C2-E44E-83CF-C2D0FF04F02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339A2A1-42C2-2B42-B7E0-BACC84A66D2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597530956"/>
      </p:ext>
    </p:extLst>
  </p:cSld>
  <p:clrMapOvr>
    <a:masterClrMapping/>
  </p:clrMapOvr>
  <p:transition/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E7FE05C-16D0-9B47-86FB-4B99B5EC1E0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D7B0034-C460-1843-B338-D75DDFCF9EA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3AC61CF-B97F-C84E-9021-5F3DD48E0EC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9AD7865-D4D0-0B45-9B1F-62E256B8AE9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794629919"/>
      </p:ext>
    </p:extLst>
  </p:cSld>
  <p:clrMapOvr>
    <a:masterClrMapping/>
  </p:clrMapOvr>
  <p:transition/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675" y="1709738"/>
            <a:ext cx="8872538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675" y="4589463"/>
            <a:ext cx="8872538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4D8409E-B881-1644-87A2-2B264E33251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F44443CA-B1DA-2844-8967-429E432C17E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DC3FB6F-A0F9-A043-B8E6-7A3806D46B3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DD0F726-9C9B-4F4F-958D-A8AE35AB878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423186428"/>
      </p:ext>
    </p:extLst>
  </p:cSld>
  <p:clrMapOvr>
    <a:masterClrMapping/>
  </p:clrMapOvr>
  <p:transition/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68F92CF-AD28-4648-AD33-6AED9EA555C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8EA0B71-1B75-4240-82C2-95A756DD2A1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C035492-7C50-A14B-991E-7579F6BDBEA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C36E76B-E8AE-964E-8F95-821D0105CED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979998756"/>
      </p:ext>
    </p:extLst>
  </p:cSld>
  <p:clrMapOvr>
    <a:masterClrMapping/>
  </p:clrMapOvr>
  <p:transition/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365125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025" y="1681163"/>
            <a:ext cx="435292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025" y="2505075"/>
            <a:ext cx="435292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8588" y="1681163"/>
            <a:ext cx="437197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8588" y="2505075"/>
            <a:ext cx="437197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29C2967C-697B-E544-8A4A-CD680D3FA93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E12726B6-8698-E84C-82CF-272B588D230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45C1C53E-E9EA-7944-AC7A-0D9DB94233E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0CA234F-4620-864B-96DD-5739506920A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330201857"/>
      </p:ext>
    </p:extLst>
  </p:cSld>
  <p:clrMapOvr>
    <a:masterClrMapping/>
  </p:clrMapOvr>
  <p:transition/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22AAF6CA-0510-7E4D-B262-65CA24101CD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CF58B0C-0625-6349-9A5D-9AFFC9DE619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AB41EFDC-2027-474C-A9FB-E6A0A7AF41A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B58892-FB65-BC40-A0D8-38A2C2B375CD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10115355"/>
      </p:ext>
    </p:extLst>
  </p:cSld>
  <p:clrMapOvr>
    <a:masterClrMapping/>
  </p:clrMapOvr>
  <p:transition/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B8F5A61F-A002-044D-847C-1535BAA698C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3767BA4E-AE88-0345-BB64-53263F6178D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0CBE3760-8E56-D645-AD39-895E0765D50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1D4903-804E-0F4D-B218-0D342FBA7D3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696934470"/>
      </p:ext>
    </p:extLst>
  </p:cSld>
  <p:clrMapOvr>
    <a:masterClrMapping/>
  </p:clrMapOvr>
  <p:transition/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721A542-6AE7-B442-82D5-41EDD0A4D81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F7FF453-5BAB-A34D-B5DD-1B66C1D4130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D78F683-B8E0-F94D-8ADA-B9BD9332EF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82EB5BE-F4B0-C14C-A530-EC916F2546D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905819354"/>
      </p:ext>
    </p:extLst>
  </p:cSld>
  <p:clrMapOvr>
    <a:masterClrMapping/>
  </p:clrMapOvr>
  <p:transition/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20FFF42-57BE-1247-A870-11DAAA90A00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CA57EAB-DD05-D041-9C5D-9A9730B7F25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6285DCB-59A8-B041-B354-5608549DF3C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0B1B017-DB25-B34F-8AD6-3EDB80F31BD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425221130"/>
      </p:ext>
    </p:extLst>
  </p:cSld>
  <p:clrMapOvr>
    <a:masterClrMapping/>
  </p:clrMapOvr>
  <p:transition/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77F0E8F-8ACD-2347-A842-2DD7E753DC1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5A853F6-4758-E642-8423-A9C00F9E057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C038579-448C-9A40-9C19-B09F28026E2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2A96EC8-530A-B149-85BD-91F23EABF98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545330765"/>
      </p:ext>
    </p:extLst>
  </p:cSld>
  <p:clrMapOvr>
    <a:masterClrMapping/>
  </p:clrMapOvr>
  <p:transition/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DC76E349-B28C-E547-A454-EC2A7854FA8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FF99E7FA-10E2-E24D-9D7B-E68B7F9DDEE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15236B6-9E2A-0F43-B12A-79DDD3B30A5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8465373-736A-CB47-9F7F-10F023966AA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284655982"/>
      </p:ext>
    </p:extLst>
  </p:cSld>
  <p:clrMapOvr>
    <a:masterClrMapping/>
  </p:clrMapOvr>
  <p:transition/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olo, testo e grafi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grafico 3"/>
          <p:cNvSpPr>
            <a:spLocks noGrp="1"/>
          </p:cNvSpPr>
          <p:nvPr>
            <p:ph type="chart"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B4F2FF1-442A-A749-820C-A60998C2839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BD4983A-9EED-A64E-A3E9-281E991D557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7662F15-6843-7242-AC0D-46016464E2C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8F012D8-056C-8748-990A-131D111213C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08794627"/>
      </p:ext>
    </p:extLst>
  </p:cSld>
  <p:clrMapOvr>
    <a:masterClrMapping/>
  </p:clrMapOvr>
  <p:transition/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olo e tabel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abella 2"/>
          <p:cNvSpPr>
            <a:spLocks noGrp="1"/>
          </p:cNvSpPr>
          <p:nvPr>
            <p:ph type="tbl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it-IT" noProof="0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787CDD3-4F49-6745-A3B9-8AF309FD501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4E8EEFE-8D78-734A-9627-942EA578F86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925E04BB-3E31-5F43-8C0E-D01648FA39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5F205B0-8666-684B-8991-BD9F0D917D92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296632690"/>
      </p:ext>
    </p:extLst>
  </p:cSld>
  <p:clrMapOvr>
    <a:masterClrMapping/>
  </p:clrMapOvr>
  <p:transition/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 Title slide, backgrou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AutoShape 4">
            <a:extLst>
              <a:ext uri="{FF2B5EF4-FFF2-40B4-BE49-F238E27FC236}">
                <a16:creationId xmlns:a16="http://schemas.microsoft.com/office/drawing/2014/main" id="{CB8A130C-F08B-8B40-806A-8A047567C819}"/>
              </a:ext>
            </a:extLst>
          </p:cNvPr>
          <p:cNvSpPr>
            <a:spLocks/>
          </p:cNvSpPr>
          <p:nvPr userDrawn="1"/>
        </p:nvSpPr>
        <p:spPr bwMode="gray">
          <a:xfrm>
            <a:off x="-2027238" y="0"/>
            <a:ext cx="1871663" cy="2492375"/>
          </a:xfrm>
          <a:prstGeom prst="rect">
            <a:avLst/>
          </a:prstGeom>
          <a:noFill/>
          <a:ln>
            <a:noFill/>
          </a:ln>
        </p:spPr>
        <p:txBody>
          <a:bodyPr lIns="0" tIns="0" r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defRPr/>
            </a:pPr>
            <a: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  <a:t>To view drawing guides</a:t>
            </a:r>
          </a:p>
          <a:p>
            <a:pPr algn="r">
              <a:buFont typeface="Arial" panose="020B0604020202020204" pitchFamily="34" charset="0"/>
              <a:buAutoNum type="arabicPeriod"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Right-click outside slide and select ’Grid and Guides...’</a:t>
            </a:r>
          </a:p>
          <a:p>
            <a:pPr algn="r">
              <a:buFont typeface="Arial" panose="020B0604020202020204" pitchFamily="34" charset="0"/>
              <a:buAutoNum type="arabicPeriod"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Check ’Display drawing guides on screen’</a:t>
            </a:r>
          </a:p>
          <a:p>
            <a:pPr algn="r">
              <a:buFont typeface="Arial" panose="020B0604020202020204" pitchFamily="34" charset="0"/>
              <a:buAutoNum type="arabicPeriod"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Select ’OK’</a:t>
            </a:r>
          </a:p>
          <a:p>
            <a:pPr algn="r">
              <a:buFont typeface="Arial" panose="020B0604020202020204" pitchFamily="34" charset="0"/>
              <a:buAutoNum type="arabicPeriod"/>
              <a:defRPr/>
            </a:pPr>
            <a:endParaRPr lang="it-IT" altLang="it-IT" sz="900" noProof="1">
              <a:solidFill>
                <a:srgbClr val="404040"/>
              </a:solidFill>
              <a:cs typeface="Arial" panose="020B0604020202020204" pitchFamily="34" charset="0"/>
            </a:endParaRPr>
          </a:p>
          <a:p>
            <a:pPr algn="r">
              <a:buFont typeface="Arial" panose="020B0604020202020204" pitchFamily="34" charset="0"/>
              <a:buAutoNum type="arabicPeriod"/>
              <a:defRPr/>
            </a:pPr>
            <a:endParaRPr lang="it-IT" altLang="it-IT" sz="900" noProof="1">
              <a:solidFill>
                <a:srgbClr val="404040"/>
              </a:solidFill>
              <a:cs typeface="Arial" panose="020B0604020202020204" pitchFamily="34" charset="0"/>
            </a:endParaRPr>
          </a:p>
          <a:p>
            <a:pPr algn="r">
              <a:buFont typeface="+mj-lt" charset="0"/>
              <a:buNone/>
              <a:defRPr/>
            </a:pPr>
            <a: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  <a:t>NB! </a:t>
            </a: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The dashed borders around the logo graphics are not visible in Show view or on print</a:t>
            </a:r>
          </a:p>
          <a:p>
            <a:pPr algn="r">
              <a:buFont typeface="+mj-lt" charset="0"/>
              <a:buNone/>
              <a:defRPr/>
            </a:pPr>
            <a:endParaRPr lang="it-IT" altLang="it-IT" sz="900" noProof="1">
              <a:solidFill>
                <a:srgbClr val="404040"/>
              </a:solidFill>
              <a:cs typeface="Arial" panose="020B0604020202020204" pitchFamily="34" charset="0"/>
            </a:endParaRPr>
          </a:p>
          <a:p>
            <a:pPr algn="r">
              <a:buFont typeface="+mj-lt" charset="0"/>
              <a:buNone/>
              <a:defRPr/>
            </a:pPr>
            <a: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  <a:t>Insert new picture</a:t>
            </a:r>
            <a:b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</a:b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1.</a:t>
            </a:r>
            <a:r>
              <a:rPr lang="it-IT" altLang="it-IT" sz="900" b="1" noProof="1">
                <a:solidFill>
                  <a:srgbClr val="404040"/>
                </a:solidFill>
                <a:cs typeface="Arial" panose="020B0604020202020204" pitchFamily="34" charset="0"/>
              </a:rPr>
              <a:t> </a:t>
            </a: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Delete old picture</a:t>
            </a:r>
            <a:b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</a:b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2. Select picture placeholder</a:t>
            </a:r>
          </a:p>
          <a:p>
            <a:pPr algn="r">
              <a:buFont typeface="+mj-lt" charset="0"/>
              <a:buNone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3. Insert picture from ImageShopper</a:t>
            </a:r>
          </a:p>
          <a:p>
            <a:pPr algn="r">
              <a:buFont typeface="+mj-lt" charset="0"/>
              <a:buNone/>
              <a:defRPr/>
            </a:pP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4. Use Image Tools to pan, </a:t>
            </a:r>
            <a:b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</a:br>
            <a:r>
              <a:rPr lang="it-IT" altLang="it-IT" sz="900" noProof="1">
                <a:solidFill>
                  <a:srgbClr val="404040"/>
                </a:solidFill>
                <a:cs typeface="Arial" panose="020B0604020202020204" pitchFamily="34" charset="0"/>
              </a:rPr>
              <a:t>crop, zoom and compress</a:t>
            </a:r>
          </a:p>
        </p:txBody>
      </p:sp>
      <p:sp>
        <p:nvSpPr>
          <p:cNvPr id="892967" name="Title 1"/>
          <p:cNvSpPr>
            <a:spLocks noGrp="1" noChangeArrowheads="1"/>
          </p:cNvSpPr>
          <p:nvPr>
            <p:ph type="ctrTitle" sz="quarter"/>
          </p:nvPr>
        </p:nvSpPr>
        <p:spPr>
          <a:xfrm>
            <a:off x="0" y="1839600"/>
            <a:ext cx="10287000" cy="1875600"/>
          </a:xfrm>
          <a:solidFill>
            <a:srgbClr val="E0C4B3">
              <a:alpha val="55000"/>
            </a:srgbClr>
          </a:solidFill>
        </p:spPr>
        <p:txBody>
          <a:bodyPr lIns="396000" tIns="309600" rIns="1800000"/>
          <a:lstStyle>
            <a:lvl1pPr algn="l">
              <a:lnSpc>
                <a:spcPct val="86000"/>
              </a:lnSpc>
              <a:defRPr sz="5400" b="0">
                <a:solidFill>
                  <a:schemeClr val="tx1"/>
                </a:solidFill>
                <a:latin typeface="Georgia" pitchFamily="18" charset="0"/>
              </a:defRPr>
            </a:lvl1pPr>
          </a:lstStyle>
          <a:p>
            <a:pPr lvl="0"/>
            <a:r>
              <a:rPr lang="en-US" noProof="0"/>
              <a:t>Click to edit Master title style</a:t>
            </a:r>
            <a:endParaRPr lang="en-GB" noProof="0" dirty="0"/>
          </a:p>
        </p:txBody>
      </p:sp>
      <p:sp>
        <p:nvSpPr>
          <p:cNvPr id="19" name="Content Placeholder 2"/>
          <p:cNvSpPr>
            <a:spLocks noGrp="1"/>
          </p:cNvSpPr>
          <p:nvPr>
            <p:ph sz="quarter" idx="27"/>
          </p:nvPr>
        </p:nvSpPr>
        <p:spPr>
          <a:xfrm>
            <a:off x="0" y="3826800"/>
            <a:ext cx="10287000" cy="1868400"/>
          </a:xfrm>
          <a:solidFill>
            <a:schemeClr val="tx1">
              <a:alpha val="25000"/>
            </a:schemeClr>
          </a:solidFill>
        </p:spPr>
        <p:txBody>
          <a:bodyPr lIns="396000" tIns="180000" rIns="1800000" bIns="324000"/>
          <a:lstStyle>
            <a:lvl1pPr marL="0" indent="0">
              <a:lnSpc>
                <a:spcPct val="102000"/>
              </a:lnSpc>
              <a:buFontTx/>
              <a:buNone/>
              <a:defRPr sz="18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2" name="Block 3"/>
          <p:cNvSpPr>
            <a:spLocks noGrp="1"/>
          </p:cNvSpPr>
          <p:nvPr>
            <p:ph type="body" sz="quarter" idx="15"/>
          </p:nvPr>
        </p:nvSpPr>
        <p:spPr>
          <a:xfrm>
            <a:off x="444699" y="1839600"/>
            <a:ext cx="7800300" cy="111600"/>
          </a:xfrm>
          <a:solidFill>
            <a:schemeClr val="accent3"/>
          </a:solidFill>
        </p:spPr>
        <p:txBody>
          <a:bodyPr tIns="10800"/>
          <a:lstStyle>
            <a:lvl1pPr>
              <a:defRPr sz="1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noProof="1"/>
              <a:t>Click to edit Master text styles</a:t>
            </a:r>
          </a:p>
        </p:txBody>
      </p:sp>
      <p:sp>
        <p:nvSpPr>
          <p:cNvPr id="18" name="Block 4"/>
          <p:cNvSpPr>
            <a:spLocks noGrp="1"/>
          </p:cNvSpPr>
          <p:nvPr>
            <p:ph type="body" sz="quarter" idx="19"/>
          </p:nvPr>
        </p:nvSpPr>
        <p:spPr>
          <a:xfrm>
            <a:off x="444699" y="5583600"/>
            <a:ext cx="7800300" cy="111600"/>
          </a:xfrm>
          <a:solidFill>
            <a:schemeClr val="accent3"/>
          </a:solidFill>
        </p:spPr>
        <p:txBody>
          <a:bodyPr tIns="10800"/>
          <a:lstStyle>
            <a:lvl1pPr>
              <a:defRPr sz="1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 noProof="1"/>
              <a:t>Click to edit Master text styles</a:t>
            </a:r>
          </a:p>
        </p:txBody>
      </p:sp>
      <p:sp>
        <p:nvSpPr>
          <p:cNvPr id="24" name="Logo LEO 5"/>
          <p:cNvSpPr>
            <a:spLocks noGrp="1"/>
          </p:cNvSpPr>
          <p:nvPr>
            <p:ph type="body" sz="quarter" idx="17"/>
          </p:nvPr>
        </p:nvSpPr>
        <p:spPr>
          <a:xfrm>
            <a:off x="444699" y="5735158"/>
            <a:ext cx="903150" cy="273600"/>
          </a:xfrm>
          <a:blipFill>
            <a:blip r:embed="rId2" cstate="print"/>
            <a:stretch>
              <a:fillRect/>
            </a:stretch>
          </a:blipFill>
        </p:spPr>
        <p:txBody>
          <a:bodyPr lIns="234000" tIns="2376000" anchor="b"/>
          <a:lstStyle>
            <a:lvl1pPr marL="0" indent="0">
              <a:buNone/>
              <a:defRPr sz="1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pPr lvl="0"/>
            <a:r>
              <a:rPr lang="it-IT" noProof="1"/>
              <a:t>Fare clic per modificare gli stili del testo dello schema</a:t>
            </a:r>
          </a:p>
        </p:txBody>
      </p:sp>
      <p:sp>
        <p:nvSpPr>
          <p:cNvPr id="29" name="Logo Leon 6"/>
          <p:cNvSpPr>
            <a:spLocks noGrp="1"/>
          </p:cNvSpPr>
          <p:nvPr>
            <p:ph type="body" sz="quarter" idx="18"/>
          </p:nvPr>
        </p:nvSpPr>
        <p:spPr>
          <a:xfrm>
            <a:off x="9298800" y="6098400"/>
            <a:ext cx="542700" cy="367200"/>
          </a:xfrm>
          <a:blipFill>
            <a:blip r:embed="rId3" cstate="print"/>
            <a:stretch>
              <a:fillRect/>
            </a:stretch>
          </a:blipFill>
        </p:spPr>
        <p:txBody>
          <a:bodyPr lIns="36000" tIns="1440000" anchor="b"/>
          <a:lstStyle>
            <a:lvl1pPr marL="0" indent="0">
              <a:buFontTx/>
              <a:buNone/>
              <a:defRPr sz="100">
                <a:solidFill>
                  <a:schemeClr val="bg1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 noProof="1"/>
              <a:t>Click to edit Master text styles</a:t>
            </a:r>
          </a:p>
        </p:txBody>
      </p:sp>
      <p:sp>
        <p:nvSpPr>
          <p:cNvPr id="23" name="Logo Placeholder 1"/>
          <p:cNvSpPr>
            <a:spLocks noGrp="1"/>
          </p:cNvSpPr>
          <p:nvPr>
            <p:ph type="body" sz="quarter" idx="20"/>
          </p:nvPr>
        </p:nvSpPr>
        <p:spPr>
          <a:xfrm>
            <a:off x="356158" y="1126800"/>
            <a:ext cx="1352700" cy="720000"/>
          </a:xfrm>
          <a:blipFill>
            <a:blip r:embed="rId4" cstate="print"/>
            <a:stretch>
              <a:fillRect/>
            </a:stretch>
          </a:blipFill>
        </p:spPr>
        <p:txBody>
          <a:bodyPr lIns="108000" tIns="720000"/>
          <a:lstStyle>
            <a:lvl1pPr marL="0" indent="0">
              <a:buNone/>
              <a:defRPr sz="100">
                <a:solidFill>
                  <a:schemeClr val="accent3"/>
                </a:solidFill>
              </a:defRPr>
            </a:lvl1pPr>
            <a:lvl2pPr>
              <a:defRPr sz="800"/>
            </a:lvl2pPr>
            <a:lvl3pPr>
              <a:defRPr sz="800"/>
            </a:lvl3pPr>
            <a:lvl4pPr>
              <a:defRPr sz="800"/>
            </a:lvl4pPr>
            <a:lvl5pPr>
              <a:defRPr sz="8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Date Placeholder 14">
            <a:extLst>
              <a:ext uri="{FF2B5EF4-FFF2-40B4-BE49-F238E27FC236}">
                <a16:creationId xmlns:a16="http://schemas.microsoft.com/office/drawing/2014/main" id="{8E16BE3F-FBF8-7A46-A9C2-D743A4A4F0D1}"/>
              </a:ext>
            </a:extLst>
          </p:cNvPr>
          <p:cNvSpPr>
            <a:spLocks noGrp="1"/>
          </p:cNvSpPr>
          <p:nvPr>
            <p:ph type="dt" sz="half" idx="28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B435B9D-48D8-4D2B-BA62-0ADC0AB5C21F}" type="datetime3">
              <a:rPr lang="en-US" altLang="it-IT"/>
              <a:pPr>
                <a:defRPr/>
              </a:pPr>
              <a:t>26 March 2024</a:t>
            </a:fld>
            <a:endParaRPr lang="en-GB" altLang="it-IT"/>
          </a:p>
        </p:txBody>
      </p:sp>
      <p:sp>
        <p:nvSpPr>
          <p:cNvPr id="11" name="Footer Placeholder 15">
            <a:extLst>
              <a:ext uri="{FF2B5EF4-FFF2-40B4-BE49-F238E27FC236}">
                <a16:creationId xmlns:a16="http://schemas.microsoft.com/office/drawing/2014/main" id="{52A0F1F0-C501-EC47-A299-3B7A18CD3021}"/>
              </a:ext>
            </a:extLst>
          </p:cNvPr>
          <p:cNvSpPr>
            <a:spLocks noGrp="1"/>
          </p:cNvSpPr>
          <p:nvPr>
            <p:ph type="ftr" sz="quarter" idx="29"/>
          </p:nvPr>
        </p:nvSpPr>
        <p:spPr/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2" name="Slide Number Placeholder 16">
            <a:extLst>
              <a:ext uri="{FF2B5EF4-FFF2-40B4-BE49-F238E27FC236}">
                <a16:creationId xmlns:a16="http://schemas.microsoft.com/office/drawing/2014/main" id="{96E57267-3B35-3A48-8F98-542111DB067E}"/>
              </a:ext>
            </a:extLst>
          </p:cNvPr>
          <p:cNvSpPr>
            <a:spLocks noGrp="1"/>
          </p:cNvSpPr>
          <p:nvPr>
            <p:ph type="sldNum" sz="quarter" idx="3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 altLang="it-IT"/>
              <a:t>p. 0</a:t>
            </a:r>
            <a:fld id="{CA12B654-6E41-F544-9800-0235A218E31E}" type="slidenum">
              <a:rPr lang="en-GB" altLang="it-IT"/>
              <a:pPr>
                <a:defRPr/>
              </a:pPr>
              <a:t>‹N›</a:t>
            </a:fld>
            <a:endParaRPr lang="en-GB" altLang="it-IT"/>
          </a:p>
        </p:txBody>
      </p:sp>
    </p:spTree>
    <p:extLst>
      <p:ext uri="{BB962C8B-B14F-4D97-AF65-F5344CB8AC3E}">
        <p14:creationId xmlns:p14="http://schemas.microsoft.com/office/powerpoint/2010/main" val="3380915620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5063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025"/>
            </a:lvl1pPr>
            <a:lvl2pPr marL="385785" indent="0" algn="ctr">
              <a:buNone/>
              <a:defRPr sz="1688"/>
            </a:lvl2pPr>
            <a:lvl3pPr marL="771571" indent="0" algn="ctr">
              <a:buNone/>
              <a:defRPr sz="1519"/>
            </a:lvl3pPr>
            <a:lvl4pPr marL="1157356" indent="0" algn="ctr">
              <a:buNone/>
              <a:defRPr sz="1350"/>
            </a:lvl4pPr>
            <a:lvl5pPr marL="1543141" indent="0" algn="ctr">
              <a:buNone/>
              <a:defRPr sz="1350"/>
            </a:lvl5pPr>
            <a:lvl6pPr marL="1928927" indent="0" algn="ctr">
              <a:buNone/>
              <a:defRPr sz="1350"/>
            </a:lvl6pPr>
            <a:lvl7pPr marL="2314712" indent="0" algn="ctr">
              <a:buNone/>
              <a:defRPr sz="1350"/>
            </a:lvl7pPr>
            <a:lvl8pPr marL="2700498" indent="0" algn="ctr">
              <a:buNone/>
              <a:defRPr sz="1350"/>
            </a:lvl8pPr>
            <a:lvl9pPr marL="3086283" indent="0" algn="ctr">
              <a:buNone/>
              <a:defRPr sz="135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F08054-EDEE-E343-A4E3-93CC7176287F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11DD2E-4892-C74A-BA7A-94C106F4387C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4555983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F08054-EDEE-E343-A4E3-93CC7176287F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11DD2E-4892-C74A-BA7A-94C106F4387C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909679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873" y="1709739"/>
            <a:ext cx="8872538" cy="2852737"/>
          </a:xfrm>
        </p:spPr>
        <p:txBody>
          <a:bodyPr anchor="b"/>
          <a:lstStyle>
            <a:lvl1pPr>
              <a:defRPr sz="5063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873" y="4589464"/>
            <a:ext cx="8872538" cy="1500187"/>
          </a:xfrm>
        </p:spPr>
        <p:txBody>
          <a:bodyPr/>
          <a:lstStyle>
            <a:lvl1pPr marL="0" indent="0">
              <a:buNone/>
              <a:defRPr sz="2025">
                <a:solidFill>
                  <a:schemeClr val="tx1">
                    <a:tint val="75000"/>
                  </a:schemeClr>
                </a:solidFill>
              </a:defRPr>
            </a:lvl1pPr>
            <a:lvl2pPr marL="385785" indent="0">
              <a:buNone/>
              <a:defRPr sz="1688">
                <a:solidFill>
                  <a:schemeClr val="tx1">
                    <a:tint val="75000"/>
                  </a:schemeClr>
                </a:solidFill>
              </a:defRPr>
            </a:lvl2pPr>
            <a:lvl3pPr marL="771571" indent="0">
              <a:buNone/>
              <a:defRPr sz="1519">
                <a:solidFill>
                  <a:schemeClr val="tx1">
                    <a:tint val="75000"/>
                  </a:schemeClr>
                </a:solidFill>
              </a:defRPr>
            </a:lvl3pPr>
            <a:lvl4pPr marL="1157356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4pPr>
            <a:lvl5pPr marL="1543141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5pPr>
            <a:lvl6pPr marL="1928927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6pPr>
            <a:lvl7pPr marL="2314712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7pPr>
            <a:lvl8pPr marL="2700498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8pPr>
            <a:lvl9pPr marL="3086283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F08054-EDEE-E343-A4E3-93CC7176287F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11DD2E-4892-C74A-BA7A-94C106F4387C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5062696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07231" y="1825625"/>
            <a:ext cx="4371975" cy="435133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07794" y="1825625"/>
            <a:ext cx="4371975" cy="435133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dat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F08054-EDEE-E343-A4E3-93CC7176287F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11DD2E-4892-C74A-BA7A-94C106F4387C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6181217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571" y="365126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571" y="1681163"/>
            <a:ext cx="4351883" cy="823912"/>
          </a:xfrm>
        </p:spPr>
        <p:txBody>
          <a:bodyPr anchor="b"/>
          <a:lstStyle>
            <a:lvl1pPr marL="0" indent="0">
              <a:buNone/>
              <a:defRPr sz="2025" b="1"/>
            </a:lvl1pPr>
            <a:lvl2pPr marL="385785" indent="0">
              <a:buNone/>
              <a:defRPr sz="1688" b="1"/>
            </a:lvl2pPr>
            <a:lvl3pPr marL="771571" indent="0">
              <a:buNone/>
              <a:defRPr sz="1519" b="1"/>
            </a:lvl3pPr>
            <a:lvl4pPr marL="1157356" indent="0">
              <a:buNone/>
              <a:defRPr sz="1350" b="1"/>
            </a:lvl4pPr>
            <a:lvl5pPr marL="1543141" indent="0">
              <a:buNone/>
              <a:defRPr sz="1350" b="1"/>
            </a:lvl5pPr>
            <a:lvl6pPr marL="1928927" indent="0">
              <a:buNone/>
              <a:defRPr sz="1350" b="1"/>
            </a:lvl6pPr>
            <a:lvl7pPr marL="2314712" indent="0">
              <a:buNone/>
              <a:defRPr sz="1350" b="1"/>
            </a:lvl7pPr>
            <a:lvl8pPr marL="2700498" indent="0">
              <a:buNone/>
              <a:defRPr sz="1350" b="1"/>
            </a:lvl8pPr>
            <a:lvl9pPr marL="3086283" indent="0">
              <a:buNone/>
              <a:defRPr sz="1350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571" y="2505075"/>
            <a:ext cx="4351883" cy="368458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7794" y="1681163"/>
            <a:ext cx="4373315" cy="823912"/>
          </a:xfrm>
        </p:spPr>
        <p:txBody>
          <a:bodyPr anchor="b"/>
          <a:lstStyle>
            <a:lvl1pPr marL="0" indent="0">
              <a:buNone/>
              <a:defRPr sz="2025" b="1"/>
            </a:lvl1pPr>
            <a:lvl2pPr marL="385785" indent="0">
              <a:buNone/>
              <a:defRPr sz="1688" b="1"/>
            </a:lvl2pPr>
            <a:lvl3pPr marL="771571" indent="0">
              <a:buNone/>
              <a:defRPr sz="1519" b="1"/>
            </a:lvl3pPr>
            <a:lvl4pPr marL="1157356" indent="0">
              <a:buNone/>
              <a:defRPr sz="1350" b="1"/>
            </a:lvl4pPr>
            <a:lvl5pPr marL="1543141" indent="0">
              <a:buNone/>
              <a:defRPr sz="1350" b="1"/>
            </a:lvl5pPr>
            <a:lvl6pPr marL="1928927" indent="0">
              <a:buNone/>
              <a:defRPr sz="1350" b="1"/>
            </a:lvl6pPr>
            <a:lvl7pPr marL="2314712" indent="0">
              <a:buNone/>
              <a:defRPr sz="1350" b="1"/>
            </a:lvl7pPr>
            <a:lvl8pPr marL="2700498" indent="0">
              <a:buNone/>
              <a:defRPr sz="1350" b="1"/>
            </a:lvl8pPr>
            <a:lvl9pPr marL="3086283" indent="0">
              <a:buNone/>
              <a:defRPr sz="1350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7794" y="2505075"/>
            <a:ext cx="4373315" cy="368458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Segnaposto dat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F08054-EDEE-E343-A4E3-93CC7176287F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Segnaposto piè di pagina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egnaposto numero diapositiva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11DD2E-4892-C74A-BA7A-94C106F4387C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2235473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dat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F08054-EDEE-E343-A4E3-93CC7176287F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egnaposto piè di pa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egnaposto numero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11DD2E-4892-C74A-BA7A-94C106F4387C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0175450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dat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F08054-EDEE-E343-A4E3-93CC7176287F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Segnaposto piè di pa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11DD2E-4892-C74A-BA7A-94C106F4387C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991248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572" y="457200"/>
            <a:ext cx="3317825" cy="1600200"/>
          </a:xfrm>
        </p:spPr>
        <p:txBody>
          <a:bodyPr anchor="b"/>
          <a:lstStyle>
            <a:lvl1pPr>
              <a:defRPr sz="2700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315" y="987426"/>
            <a:ext cx="5207794" cy="4873625"/>
          </a:xfrm>
        </p:spPr>
        <p:txBody>
          <a:bodyPr/>
          <a:lstStyle>
            <a:lvl1pPr>
              <a:defRPr sz="2700"/>
            </a:lvl1pPr>
            <a:lvl2pPr>
              <a:defRPr sz="2363"/>
            </a:lvl2pPr>
            <a:lvl3pPr>
              <a:defRPr sz="2025"/>
            </a:lvl3pPr>
            <a:lvl4pPr>
              <a:defRPr sz="1688"/>
            </a:lvl4pPr>
            <a:lvl5pPr>
              <a:defRPr sz="1688"/>
            </a:lvl5pPr>
            <a:lvl6pPr>
              <a:defRPr sz="1688"/>
            </a:lvl6pPr>
            <a:lvl7pPr>
              <a:defRPr sz="1688"/>
            </a:lvl7pPr>
            <a:lvl8pPr>
              <a:defRPr sz="1688"/>
            </a:lvl8pPr>
            <a:lvl9pPr>
              <a:defRPr sz="1688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572" y="2057400"/>
            <a:ext cx="3317825" cy="3811588"/>
          </a:xfrm>
        </p:spPr>
        <p:txBody>
          <a:bodyPr/>
          <a:lstStyle>
            <a:lvl1pPr marL="0" indent="0">
              <a:buNone/>
              <a:defRPr sz="1350"/>
            </a:lvl1pPr>
            <a:lvl2pPr marL="385785" indent="0">
              <a:buNone/>
              <a:defRPr sz="1181"/>
            </a:lvl2pPr>
            <a:lvl3pPr marL="771571" indent="0">
              <a:buNone/>
              <a:defRPr sz="1013"/>
            </a:lvl3pPr>
            <a:lvl4pPr marL="1157356" indent="0">
              <a:buNone/>
              <a:defRPr sz="844"/>
            </a:lvl4pPr>
            <a:lvl5pPr marL="1543141" indent="0">
              <a:buNone/>
              <a:defRPr sz="844"/>
            </a:lvl5pPr>
            <a:lvl6pPr marL="1928927" indent="0">
              <a:buNone/>
              <a:defRPr sz="844"/>
            </a:lvl6pPr>
            <a:lvl7pPr marL="2314712" indent="0">
              <a:buNone/>
              <a:defRPr sz="844"/>
            </a:lvl7pPr>
            <a:lvl8pPr marL="2700498" indent="0">
              <a:buNone/>
              <a:defRPr sz="844"/>
            </a:lvl8pPr>
            <a:lvl9pPr marL="3086283" indent="0">
              <a:buNone/>
              <a:defRPr sz="844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Segnaposto dat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F08054-EDEE-E343-A4E3-93CC7176287F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11DD2E-4892-C74A-BA7A-94C106F4387C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0256476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572" y="457200"/>
            <a:ext cx="3317825" cy="1600200"/>
          </a:xfrm>
        </p:spPr>
        <p:txBody>
          <a:bodyPr anchor="b"/>
          <a:lstStyle>
            <a:lvl1pPr>
              <a:defRPr sz="2700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315" y="987426"/>
            <a:ext cx="5207794" cy="4873625"/>
          </a:xfrm>
        </p:spPr>
        <p:txBody>
          <a:bodyPr/>
          <a:lstStyle>
            <a:lvl1pPr marL="0" indent="0">
              <a:buNone/>
              <a:defRPr sz="2700"/>
            </a:lvl1pPr>
            <a:lvl2pPr marL="385785" indent="0">
              <a:buNone/>
              <a:defRPr sz="2363"/>
            </a:lvl2pPr>
            <a:lvl3pPr marL="771571" indent="0">
              <a:buNone/>
              <a:defRPr sz="2025"/>
            </a:lvl3pPr>
            <a:lvl4pPr marL="1157356" indent="0">
              <a:buNone/>
              <a:defRPr sz="1688"/>
            </a:lvl4pPr>
            <a:lvl5pPr marL="1543141" indent="0">
              <a:buNone/>
              <a:defRPr sz="1688"/>
            </a:lvl5pPr>
            <a:lvl6pPr marL="1928927" indent="0">
              <a:buNone/>
              <a:defRPr sz="1688"/>
            </a:lvl6pPr>
            <a:lvl7pPr marL="2314712" indent="0">
              <a:buNone/>
              <a:defRPr sz="1688"/>
            </a:lvl7pPr>
            <a:lvl8pPr marL="2700498" indent="0">
              <a:buNone/>
              <a:defRPr sz="1688"/>
            </a:lvl8pPr>
            <a:lvl9pPr marL="3086283" indent="0">
              <a:buNone/>
              <a:defRPr sz="1688"/>
            </a:lvl9pPr>
          </a:lstStyle>
          <a:p>
            <a:endParaRPr lang="it-IT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572" y="2057400"/>
            <a:ext cx="3317825" cy="3811588"/>
          </a:xfrm>
        </p:spPr>
        <p:txBody>
          <a:bodyPr/>
          <a:lstStyle>
            <a:lvl1pPr marL="0" indent="0">
              <a:buNone/>
              <a:defRPr sz="1350"/>
            </a:lvl1pPr>
            <a:lvl2pPr marL="385785" indent="0">
              <a:buNone/>
              <a:defRPr sz="1181"/>
            </a:lvl2pPr>
            <a:lvl3pPr marL="771571" indent="0">
              <a:buNone/>
              <a:defRPr sz="1013"/>
            </a:lvl3pPr>
            <a:lvl4pPr marL="1157356" indent="0">
              <a:buNone/>
              <a:defRPr sz="844"/>
            </a:lvl4pPr>
            <a:lvl5pPr marL="1543141" indent="0">
              <a:buNone/>
              <a:defRPr sz="844"/>
            </a:lvl5pPr>
            <a:lvl6pPr marL="1928927" indent="0">
              <a:buNone/>
              <a:defRPr sz="844"/>
            </a:lvl6pPr>
            <a:lvl7pPr marL="2314712" indent="0">
              <a:buNone/>
              <a:defRPr sz="844"/>
            </a:lvl7pPr>
            <a:lvl8pPr marL="2700498" indent="0">
              <a:buNone/>
              <a:defRPr sz="844"/>
            </a:lvl8pPr>
            <a:lvl9pPr marL="3086283" indent="0">
              <a:buNone/>
              <a:defRPr sz="844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Segnaposto dat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F08054-EDEE-E343-A4E3-93CC7176287F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11DD2E-4892-C74A-BA7A-94C106F4387C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9035069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F08054-EDEE-E343-A4E3-93CC7176287F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11DD2E-4892-C74A-BA7A-94C106F4387C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6581222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olo e testo vertical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61635" y="365125"/>
            <a:ext cx="2218134" cy="5811838"/>
          </a:xfrm>
        </p:spPr>
        <p:txBody>
          <a:bodyPr vert="eaVert"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07231" y="365125"/>
            <a:ext cx="6525816" cy="5811838"/>
          </a:xfrm>
        </p:spPr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6F08054-EDEE-E343-A4E3-93CC7176287F}" type="datetimeFigureOut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26/03/2024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311DD2E-4892-C74A-BA7A-94C106F4387C}" type="slidenum">
              <a:rPr lang="it-IT" smtClean="0">
                <a:solidFill>
                  <a:prstClr val="black">
                    <a:tint val="75000"/>
                  </a:prstClr>
                </a:solidFill>
              </a:rPr>
              <a:pPr/>
              <a:t>‹N›</a:t>
            </a:fld>
            <a:endParaRPr lang="it-IT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9438489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0253759-4A1F-2143-922E-DFE32694C5E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821E0771-1E91-354D-A739-9B058E251C8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B34C437-BBD4-B644-9A5B-B58A5295A7E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F5BE8D3-ED8C-5B4E-9C0A-94783177EC3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257377375"/>
      </p:ext>
    </p:extLst>
  </p:cSld>
  <p:clrMapOvr>
    <a:masterClrMapping/>
  </p:clrMapOvr>
  <p:transition>
    <p:pull dir="rd"/>
  </p:transition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47258F1-EAC9-5749-A4AA-8C4EA3D1232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D6B4A35-B3BC-C245-AEDF-4BD5542597B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8264F5D-7D72-2246-832E-961407B8C9E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7600926-B75D-4C4E-AD28-2A28D300075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703067940"/>
      </p:ext>
    </p:extLst>
  </p:cSld>
  <p:clrMapOvr>
    <a:masterClrMapping/>
  </p:clrMapOvr>
  <p:transition>
    <p:pull dir="rd"/>
  </p:transition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675" y="1709738"/>
            <a:ext cx="8872538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675" y="4589463"/>
            <a:ext cx="8872538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A1E43B2-AC4F-C541-9AB7-EC9603A0E5E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B28DBAD-4147-2B49-BEED-F71E9A85DC2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C3E1D05-82A0-9249-8963-A99B4421B13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7134A7A-6152-1D4A-9822-6CABE8E85C6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99593218"/>
      </p:ext>
    </p:extLst>
  </p:cSld>
  <p:clrMapOvr>
    <a:masterClrMapping/>
  </p:clrMapOvr>
  <p:transition>
    <p:pull dir="rd"/>
  </p:transition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1C2D4E6-EB17-BA46-9521-21B298CB5F8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23C7CDB-0ECC-3F4A-94C4-57154AD96DB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0643127-9E77-1348-BD19-9403F1CDEE4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9055E4A-0D6F-814D-A6A7-C13D494A8D3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060706975"/>
      </p:ext>
    </p:extLst>
  </p:cSld>
  <p:clrMapOvr>
    <a:masterClrMapping/>
  </p:clrMapOvr>
  <p:transition>
    <p:pull dir="rd"/>
  </p:transition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365125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8025" y="1681163"/>
            <a:ext cx="435292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8025" y="2505075"/>
            <a:ext cx="435292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8588" y="1681163"/>
            <a:ext cx="4371975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8588" y="2505075"/>
            <a:ext cx="4371975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1124E313-373F-314F-AB36-C52603800D0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319C6D9A-963D-3A48-B264-25B726BE878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D9FC6654-1EF9-CA4F-A676-DC5C4EC3C88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98958EA-4434-0148-83E1-D19DAE03604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676011411"/>
      </p:ext>
    </p:extLst>
  </p:cSld>
  <p:clrMapOvr>
    <a:masterClrMapping/>
  </p:clrMapOvr>
  <p:transition>
    <p:pull dir="rd"/>
  </p:transition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3309AA20-D471-9540-A61D-14902CA5557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F01654BD-0F6C-7548-868F-A90C1CE1970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5EFB3D39-F151-CE40-B37E-A5851D70B20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58DBBA8-A95D-5A42-93C2-D17C9011494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257231439"/>
      </p:ext>
    </p:extLst>
  </p:cSld>
  <p:clrMapOvr>
    <a:masterClrMapping/>
  </p:clrMapOvr>
  <p:transition>
    <p:pull dir="rd"/>
  </p:transition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8C3B555B-47BA-EA43-9C23-F6F4B41183D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F2D04C22-81C9-4946-A67F-7F821E1D1D4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E6A43CAD-2B1F-574E-A28A-2D667B9B9A1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266F825-82D1-B34B-B103-A42475C9598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171175186"/>
      </p:ext>
    </p:extLst>
  </p:cSld>
  <p:clrMapOvr>
    <a:masterClrMapping/>
  </p:clrMapOvr>
  <p:transition>
    <p:pull dir="rd"/>
  </p:transition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A68AECC-593B-4F4C-9263-F0FDD606CA3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03E8B74-D6E4-6344-AD5C-9E2F5ACD2AE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A473BDF-BFE9-734B-A038-58A69AE6585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C9B7F81-D0B9-D940-8B9A-EA7B5959282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22223974"/>
      </p:ext>
    </p:extLst>
  </p:cSld>
  <p:clrMapOvr>
    <a:masterClrMapping/>
  </p:clrMapOvr>
  <p:transition>
    <p:pull dir="rd"/>
  </p:transition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8025" y="457200"/>
            <a:ext cx="33178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563" y="987425"/>
            <a:ext cx="52070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8025" y="2057400"/>
            <a:ext cx="33178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6D5E5F6-4B60-4443-942A-B5945B43593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9E34890-3688-DF48-876D-75CE1DFAB59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42C8FE1-28B4-1345-BE6B-BABE1897015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871E6C5-5CA2-1345-9994-66C98835D20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081833963"/>
      </p:ext>
    </p:extLst>
  </p:cSld>
  <p:clrMapOvr>
    <a:masterClrMapping/>
  </p:clrMapOvr>
  <p:transition>
    <p:pull dir="rd"/>
  </p:transition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520CB231-BE2D-474D-8953-18FD8765E87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AC7AAF77-BD90-7041-94D2-51A9E6AF1D9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07AD29BF-8127-A24B-963B-A745440CE35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8E25B9E-9D31-9040-A272-724BED3E4E7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360221184"/>
      </p:ext>
    </p:extLst>
  </p:cSld>
  <p:clrMapOvr>
    <a:masterClrMapping/>
  </p:clrMapOvr>
  <p:transition>
    <p:pull dir="rd"/>
  </p:transition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AD9E9F1-3DAF-044B-AEEB-1FA69D4569A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8F409E30-4C02-9341-A357-8E337CB20C6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BED5010-AAA9-9F45-9E54-C1269DB064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823804C-2C1C-4649-9A03-162FC06917FE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87825208"/>
      </p:ext>
    </p:extLst>
  </p:cSld>
  <p:clrMapOvr>
    <a:masterClrMapping/>
  </p:clrMapOvr>
  <p:transition>
    <p:pull dir="rd"/>
  </p:transition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285875" y="1122363"/>
            <a:ext cx="771525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285875" y="3602038"/>
            <a:ext cx="771525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E44B314F-53AE-4FE0-8B5E-7B8A85BE3DA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176648699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28740A43-DD2C-4BCC-ACB6-DB957EE417E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609421760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1874" y="1709739"/>
            <a:ext cx="8872538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1874" y="4589464"/>
            <a:ext cx="8872538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A10B0FCE-DD8E-4BA1-BA81-AC42CF0496B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985480912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86250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5229225" y="1981200"/>
            <a:ext cx="4286250" cy="4114800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data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C77F7B04-BD22-4757-A31A-B9B7ED155E8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463413503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9018" y="365126"/>
            <a:ext cx="8872538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9018" y="1681163"/>
            <a:ext cx="4352329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709018" y="2505075"/>
            <a:ext cx="4352329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5207794" y="1681163"/>
            <a:ext cx="437376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5207794" y="2505075"/>
            <a:ext cx="4373762" cy="3684588"/>
          </a:xfrm>
        </p:spPr>
        <p:txBody>
          <a:bodyPr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Segnaposto data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8" name="Segnaposto piè di pagina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9" name="Segnaposto numero diapositiva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5BC7A775-F6ED-488F-B6D6-8009C687C41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084043891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data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Segnaposto piè di pa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Segnaposto numero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5C34D603-3F84-499B-A654-DA91F859743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860386381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data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3" name="Segnaposto piè di pa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92C24800-0043-49FB-B817-A92B7A9C828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049181637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9018" y="457200"/>
            <a:ext cx="3318272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4373761" y="987426"/>
            <a:ext cx="5207794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9018" y="2057400"/>
            <a:ext cx="3318272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Segnaposto data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2FB7E525-4DDC-4965-82F0-CA60AA1EC0B5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338223848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9018" y="457200"/>
            <a:ext cx="3318272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4373761" y="987426"/>
            <a:ext cx="5207794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it-IT" noProof="0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709018" y="2057400"/>
            <a:ext cx="3318272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stili del testo dello schema</a:t>
            </a:r>
          </a:p>
        </p:txBody>
      </p:sp>
      <p:sp>
        <p:nvSpPr>
          <p:cNvPr id="5" name="Segnaposto data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BF94E2D2-698B-46E1-9348-D410EA2D19D9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006983723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97FB968-B4ED-42E4-ADFC-D91DEE7E2AF7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146730624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7329487" y="609600"/>
            <a:ext cx="2185988" cy="5486400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386513" cy="5486400"/>
          </a:xfrm>
        </p:spPr>
        <p:txBody>
          <a:bodyPr vert="eaVert"/>
          <a:lstStyle/>
          <a:p>
            <a:pPr lvl="0"/>
            <a:r>
              <a:rPr lang="it-IT"/>
              <a:t>Fare clic per modificare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1B735D82-D3C7-462B-913F-2E0F6ED3F04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41032035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.xml"/><Relationship Id="rId13" Type="http://schemas.openxmlformats.org/officeDocument/2006/relationships/slideLayout" Target="../slideLayouts/slideLayout48.xml"/><Relationship Id="rId3" Type="http://schemas.openxmlformats.org/officeDocument/2006/relationships/slideLayout" Target="../slideLayouts/slideLayout38.xml"/><Relationship Id="rId7" Type="http://schemas.openxmlformats.org/officeDocument/2006/relationships/slideLayout" Target="../slideLayouts/slideLayout42.xml"/><Relationship Id="rId12" Type="http://schemas.openxmlformats.org/officeDocument/2006/relationships/slideLayout" Target="../slideLayouts/slideLayout47.xml"/><Relationship Id="rId2" Type="http://schemas.openxmlformats.org/officeDocument/2006/relationships/slideLayout" Target="../slideLayouts/slideLayout37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6.xml"/><Relationship Id="rId5" Type="http://schemas.openxmlformats.org/officeDocument/2006/relationships/slideLayout" Target="../slideLayouts/slideLayout40.xml"/><Relationship Id="rId10" Type="http://schemas.openxmlformats.org/officeDocument/2006/relationships/slideLayout" Target="../slideLayouts/slideLayout45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Relationship Id="rId14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6.xml"/><Relationship Id="rId13" Type="http://schemas.openxmlformats.org/officeDocument/2006/relationships/slideLayout" Target="../slideLayouts/slideLayout61.xml"/><Relationship Id="rId3" Type="http://schemas.openxmlformats.org/officeDocument/2006/relationships/slideLayout" Target="../slideLayouts/slideLayout51.xml"/><Relationship Id="rId7" Type="http://schemas.openxmlformats.org/officeDocument/2006/relationships/slideLayout" Target="../slideLayouts/slideLayout55.xml"/><Relationship Id="rId12" Type="http://schemas.openxmlformats.org/officeDocument/2006/relationships/slideLayout" Target="../slideLayouts/slideLayout60.xml"/><Relationship Id="rId2" Type="http://schemas.openxmlformats.org/officeDocument/2006/relationships/slideLayout" Target="../slideLayouts/slideLayout50.xml"/><Relationship Id="rId1" Type="http://schemas.openxmlformats.org/officeDocument/2006/relationships/slideLayout" Target="../slideLayouts/slideLayout49.xml"/><Relationship Id="rId6" Type="http://schemas.openxmlformats.org/officeDocument/2006/relationships/slideLayout" Target="../slideLayouts/slideLayout54.xml"/><Relationship Id="rId11" Type="http://schemas.openxmlformats.org/officeDocument/2006/relationships/slideLayout" Target="../slideLayouts/slideLayout59.xml"/><Relationship Id="rId5" Type="http://schemas.openxmlformats.org/officeDocument/2006/relationships/slideLayout" Target="../slideLayouts/slideLayout53.xml"/><Relationship Id="rId15" Type="http://schemas.openxmlformats.org/officeDocument/2006/relationships/theme" Target="../theme/theme5.xml"/><Relationship Id="rId10" Type="http://schemas.openxmlformats.org/officeDocument/2006/relationships/slideLayout" Target="../slideLayouts/slideLayout58.xml"/><Relationship Id="rId4" Type="http://schemas.openxmlformats.org/officeDocument/2006/relationships/slideLayout" Target="../slideLayouts/slideLayout52.xml"/><Relationship Id="rId9" Type="http://schemas.openxmlformats.org/officeDocument/2006/relationships/slideLayout" Target="../slideLayouts/slideLayout57.xml"/><Relationship Id="rId14" Type="http://schemas.openxmlformats.org/officeDocument/2006/relationships/slideLayout" Target="../slideLayouts/slideLayout62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0.xml"/><Relationship Id="rId13" Type="http://schemas.openxmlformats.org/officeDocument/2006/relationships/slideLayout" Target="../slideLayouts/slideLayout75.xml"/><Relationship Id="rId3" Type="http://schemas.openxmlformats.org/officeDocument/2006/relationships/slideLayout" Target="../slideLayouts/slideLayout65.xml"/><Relationship Id="rId7" Type="http://schemas.openxmlformats.org/officeDocument/2006/relationships/slideLayout" Target="../slideLayouts/slideLayout69.xml"/><Relationship Id="rId12" Type="http://schemas.openxmlformats.org/officeDocument/2006/relationships/slideLayout" Target="../slideLayouts/slideLayout74.xml"/><Relationship Id="rId2" Type="http://schemas.openxmlformats.org/officeDocument/2006/relationships/slideLayout" Target="../slideLayouts/slideLayout64.xml"/><Relationship Id="rId1" Type="http://schemas.openxmlformats.org/officeDocument/2006/relationships/slideLayout" Target="../slideLayouts/slideLayout63.xml"/><Relationship Id="rId6" Type="http://schemas.openxmlformats.org/officeDocument/2006/relationships/slideLayout" Target="../slideLayouts/slideLayout68.xml"/><Relationship Id="rId11" Type="http://schemas.openxmlformats.org/officeDocument/2006/relationships/slideLayout" Target="../slideLayouts/slideLayout73.xml"/><Relationship Id="rId5" Type="http://schemas.openxmlformats.org/officeDocument/2006/relationships/slideLayout" Target="../slideLayouts/slideLayout67.xml"/><Relationship Id="rId10" Type="http://schemas.openxmlformats.org/officeDocument/2006/relationships/slideLayout" Target="../slideLayouts/slideLayout72.xml"/><Relationship Id="rId4" Type="http://schemas.openxmlformats.org/officeDocument/2006/relationships/slideLayout" Target="../slideLayouts/slideLayout66.xml"/><Relationship Id="rId9" Type="http://schemas.openxmlformats.org/officeDocument/2006/relationships/slideLayout" Target="../slideLayouts/slideLayout71.xml"/><Relationship Id="rId14" Type="http://schemas.openxmlformats.org/officeDocument/2006/relationships/theme" Target="../theme/theme6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3.xml"/><Relationship Id="rId13" Type="http://schemas.openxmlformats.org/officeDocument/2006/relationships/slideLayout" Target="../slideLayouts/slideLayout88.xml"/><Relationship Id="rId3" Type="http://schemas.openxmlformats.org/officeDocument/2006/relationships/slideLayout" Target="../slideLayouts/slideLayout78.xml"/><Relationship Id="rId7" Type="http://schemas.openxmlformats.org/officeDocument/2006/relationships/slideLayout" Target="../slideLayouts/slideLayout82.xml"/><Relationship Id="rId12" Type="http://schemas.openxmlformats.org/officeDocument/2006/relationships/slideLayout" Target="../slideLayouts/slideLayout87.xml"/><Relationship Id="rId2" Type="http://schemas.openxmlformats.org/officeDocument/2006/relationships/slideLayout" Target="../slideLayouts/slideLayout77.xml"/><Relationship Id="rId1" Type="http://schemas.openxmlformats.org/officeDocument/2006/relationships/slideLayout" Target="../slideLayouts/slideLayout76.xml"/><Relationship Id="rId6" Type="http://schemas.openxmlformats.org/officeDocument/2006/relationships/slideLayout" Target="../slideLayouts/slideLayout81.xml"/><Relationship Id="rId11" Type="http://schemas.openxmlformats.org/officeDocument/2006/relationships/slideLayout" Target="../slideLayouts/slideLayout86.xml"/><Relationship Id="rId5" Type="http://schemas.openxmlformats.org/officeDocument/2006/relationships/slideLayout" Target="../slideLayouts/slideLayout80.xml"/><Relationship Id="rId10" Type="http://schemas.openxmlformats.org/officeDocument/2006/relationships/slideLayout" Target="../slideLayouts/slideLayout85.xml"/><Relationship Id="rId4" Type="http://schemas.openxmlformats.org/officeDocument/2006/relationships/slideLayout" Target="../slideLayouts/slideLayout79.xml"/><Relationship Id="rId9" Type="http://schemas.openxmlformats.org/officeDocument/2006/relationships/slideLayout" Target="../slideLayouts/slideLayout84.xml"/><Relationship Id="rId14" Type="http://schemas.openxmlformats.org/officeDocument/2006/relationships/theme" Target="../theme/theme7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6.xml"/><Relationship Id="rId3" Type="http://schemas.openxmlformats.org/officeDocument/2006/relationships/slideLayout" Target="../slideLayouts/slideLayout91.xml"/><Relationship Id="rId7" Type="http://schemas.openxmlformats.org/officeDocument/2006/relationships/slideLayout" Target="../slideLayouts/slideLayout95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90.xml"/><Relationship Id="rId1" Type="http://schemas.openxmlformats.org/officeDocument/2006/relationships/slideLayout" Target="../slideLayouts/slideLayout89.xml"/><Relationship Id="rId6" Type="http://schemas.openxmlformats.org/officeDocument/2006/relationships/slideLayout" Target="../slideLayouts/slideLayout94.xml"/><Relationship Id="rId11" Type="http://schemas.openxmlformats.org/officeDocument/2006/relationships/slideLayout" Target="../slideLayouts/slideLayout99.xml"/><Relationship Id="rId5" Type="http://schemas.openxmlformats.org/officeDocument/2006/relationships/slideLayout" Target="../slideLayouts/slideLayout93.xml"/><Relationship Id="rId10" Type="http://schemas.openxmlformats.org/officeDocument/2006/relationships/slideLayout" Target="../slideLayouts/slideLayout98.xml"/><Relationship Id="rId4" Type="http://schemas.openxmlformats.org/officeDocument/2006/relationships/slideLayout" Target="../slideLayouts/slideLayout92.xml"/><Relationship Id="rId9" Type="http://schemas.openxmlformats.org/officeDocument/2006/relationships/slideLayout" Target="../slideLayouts/slideLayout97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7.xml"/><Relationship Id="rId13" Type="http://schemas.openxmlformats.org/officeDocument/2006/relationships/slideLayout" Target="../slideLayouts/slideLayout112.xml"/><Relationship Id="rId3" Type="http://schemas.openxmlformats.org/officeDocument/2006/relationships/slideLayout" Target="../slideLayouts/slideLayout102.xml"/><Relationship Id="rId7" Type="http://schemas.openxmlformats.org/officeDocument/2006/relationships/slideLayout" Target="../slideLayouts/slideLayout106.xml"/><Relationship Id="rId12" Type="http://schemas.openxmlformats.org/officeDocument/2006/relationships/slideLayout" Target="../slideLayouts/slideLayout111.xml"/><Relationship Id="rId2" Type="http://schemas.openxmlformats.org/officeDocument/2006/relationships/slideLayout" Target="../slideLayouts/slideLayout101.xml"/><Relationship Id="rId1" Type="http://schemas.openxmlformats.org/officeDocument/2006/relationships/slideLayout" Target="../slideLayouts/slideLayout100.xml"/><Relationship Id="rId6" Type="http://schemas.openxmlformats.org/officeDocument/2006/relationships/slideLayout" Target="../slideLayouts/slideLayout105.xml"/><Relationship Id="rId11" Type="http://schemas.openxmlformats.org/officeDocument/2006/relationships/slideLayout" Target="../slideLayouts/slideLayout110.xml"/><Relationship Id="rId5" Type="http://schemas.openxmlformats.org/officeDocument/2006/relationships/slideLayout" Target="../slideLayouts/slideLayout104.xml"/><Relationship Id="rId10" Type="http://schemas.openxmlformats.org/officeDocument/2006/relationships/slideLayout" Target="../slideLayouts/slideLayout109.xml"/><Relationship Id="rId4" Type="http://schemas.openxmlformats.org/officeDocument/2006/relationships/slideLayout" Target="../slideLayouts/slideLayout103.xml"/><Relationship Id="rId9" Type="http://schemas.openxmlformats.org/officeDocument/2006/relationships/slideLayout" Target="../slideLayouts/slideLayout108.xml"/><Relationship Id="rId14" Type="http://schemas.openxmlformats.org/officeDocument/2006/relationships/theme" Target="../theme/theme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0.xml"/><Relationship Id="rId13" Type="http://schemas.openxmlformats.org/officeDocument/2006/relationships/slideLayout" Target="../slideLayouts/slideLayout125.xml"/><Relationship Id="rId3" Type="http://schemas.openxmlformats.org/officeDocument/2006/relationships/slideLayout" Target="../slideLayouts/slideLayout115.xml"/><Relationship Id="rId7" Type="http://schemas.openxmlformats.org/officeDocument/2006/relationships/slideLayout" Target="../slideLayouts/slideLayout119.xml"/><Relationship Id="rId12" Type="http://schemas.openxmlformats.org/officeDocument/2006/relationships/slideLayout" Target="../slideLayouts/slideLayout124.xml"/><Relationship Id="rId2" Type="http://schemas.openxmlformats.org/officeDocument/2006/relationships/slideLayout" Target="../slideLayouts/slideLayout114.xml"/><Relationship Id="rId1" Type="http://schemas.openxmlformats.org/officeDocument/2006/relationships/slideLayout" Target="../slideLayouts/slideLayout113.xml"/><Relationship Id="rId6" Type="http://schemas.openxmlformats.org/officeDocument/2006/relationships/slideLayout" Target="../slideLayouts/slideLayout118.xml"/><Relationship Id="rId11" Type="http://schemas.openxmlformats.org/officeDocument/2006/relationships/slideLayout" Target="../slideLayouts/slideLayout123.xml"/><Relationship Id="rId5" Type="http://schemas.openxmlformats.org/officeDocument/2006/relationships/slideLayout" Target="../slideLayouts/slideLayout117.xml"/><Relationship Id="rId10" Type="http://schemas.openxmlformats.org/officeDocument/2006/relationships/slideLayout" Target="../slideLayouts/slideLayout122.xml"/><Relationship Id="rId4" Type="http://schemas.openxmlformats.org/officeDocument/2006/relationships/slideLayout" Target="../slideLayouts/slideLayout116.xml"/><Relationship Id="rId9" Type="http://schemas.openxmlformats.org/officeDocument/2006/relationships/slideLayout" Target="../slideLayouts/slideLayout121.xml"/><Relationship Id="rId14" Type="http://schemas.openxmlformats.org/officeDocument/2006/relationships/theme" Target="../theme/theme10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3.xml"/><Relationship Id="rId13" Type="http://schemas.openxmlformats.org/officeDocument/2006/relationships/slideLayout" Target="../slideLayouts/slideLayout138.xml"/><Relationship Id="rId3" Type="http://schemas.openxmlformats.org/officeDocument/2006/relationships/slideLayout" Target="../slideLayouts/slideLayout128.xml"/><Relationship Id="rId7" Type="http://schemas.openxmlformats.org/officeDocument/2006/relationships/slideLayout" Target="../slideLayouts/slideLayout132.xml"/><Relationship Id="rId12" Type="http://schemas.openxmlformats.org/officeDocument/2006/relationships/slideLayout" Target="../slideLayouts/slideLayout137.xml"/><Relationship Id="rId2" Type="http://schemas.openxmlformats.org/officeDocument/2006/relationships/slideLayout" Target="../slideLayouts/slideLayout127.xml"/><Relationship Id="rId1" Type="http://schemas.openxmlformats.org/officeDocument/2006/relationships/slideLayout" Target="../slideLayouts/slideLayout126.xml"/><Relationship Id="rId6" Type="http://schemas.openxmlformats.org/officeDocument/2006/relationships/slideLayout" Target="../slideLayouts/slideLayout131.xml"/><Relationship Id="rId11" Type="http://schemas.openxmlformats.org/officeDocument/2006/relationships/slideLayout" Target="../slideLayouts/slideLayout136.xml"/><Relationship Id="rId5" Type="http://schemas.openxmlformats.org/officeDocument/2006/relationships/slideLayout" Target="../slideLayouts/slideLayout130.xml"/><Relationship Id="rId10" Type="http://schemas.openxmlformats.org/officeDocument/2006/relationships/slideLayout" Target="../slideLayouts/slideLayout135.xml"/><Relationship Id="rId4" Type="http://schemas.openxmlformats.org/officeDocument/2006/relationships/slideLayout" Target="../slideLayouts/slideLayout129.xml"/><Relationship Id="rId9" Type="http://schemas.openxmlformats.org/officeDocument/2006/relationships/slideLayout" Target="../slideLayouts/slideLayout134.xml"/><Relationship Id="rId14" Type="http://schemas.openxmlformats.org/officeDocument/2006/relationships/theme" Target="../theme/theme11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6.xml"/><Relationship Id="rId13" Type="http://schemas.openxmlformats.org/officeDocument/2006/relationships/slideLayout" Target="../slideLayouts/slideLayout151.xml"/><Relationship Id="rId3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145.xml"/><Relationship Id="rId12" Type="http://schemas.openxmlformats.org/officeDocument/2006/relationships/slideLayout" Target="../slideLayouts/slideLayout150.xml"/><Relationship Id="rId2" Type="http://schemas.openxmlformats.org/officeDocument/2006/relationships/slideLayout" Target="../slideLayouts/slideLayout140.xml"/><Relationship Id="rId1" Type="http://schemas.openxmlformats.org/officeDocument/2006/relationships/slideLayout" Target="../slideLayouts/slideLayout139.xml"/><Relationship Id="rId6" Type="http://schemas.openxmlformats.org/officeDocument/2006/relationships/slideLayout" Target="../slideLayouts/slideLayout144.xml"/><Relationship Id="rId11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143.xml"/><Relationship Id="rId10" Type="http://schemas.openxmlformats.org/officeDocument/2006/relationships/slideLayout" Target="../slideLayouts/slideLayout148.xml"/><Relationship Id="rId4" Type="http://schemas.openxmlformats.org/officeDocument/2006/relationships/slideLayout" Target="../slideLayouts/slideLayout142.xml"/><Relationship Id="rId9" Type="http://schemas.openxmlformats.org/officeDocument/2006/relationships/slideLayout" Target="../slideLayouts/slideLayout147.xml"/><Relationship Id="rId14" Type="http://schemas.openxmlformats.org/officeDocument/2006/relationships/theme" Target="../theme/theme12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9.xml"/><Relationship Id="rId13" Type="http://schemas.openxmlformats.org/officeDocument/2006/relationships/slideLayout" Target="../slideLayouts/slideLayout164.xml"/><Relationship Id="rId3" Type="http://schemas.openxmlformats.org/officeDocument/2006/relationships/slideLayout" Target="../slideLayouts/slideLayout154.xml"/><Relationship Id="rId7" Type="http://schemas.openxmlformats.org/officeDocument/2006/relationships/slideLayout" Target="../slideLayouts/slideLayout158.xml"/><Relationship Id="rId12" Type="http://schemas.openxmlformats.org/officeDocument/2006/relationships/slideLayout" Target="../slideLayouts/slideLayout163.xml"/><Relationship Id="rId2" Type="http://schemas.openxmlformats.org/officeDocument/2006/relationships/slideLayout" Target="../slideLayouts/slideLayout153.xml"/><Relationship Id="rId1" Type="http://schemas.openxmlformats.org/officeDocument/2006/relationships/slideLayout" Target="../slideLayouts/slideLayout152.xml"/><Relationship Id="rId6" Type="http://schemas.openxmlformats.org/officeDocument/2006/relationships/slideLayout" Target="../slideLayouts/slideLayout157.xml"/><Relationship Id="rId11" Type="http://schemas.openxmlformats.org/officeDocument/2006/relationships/slideLayout" Target="../slideLayouts/slideLayout162.xml"/><Relationship Id="rId5" Type="http://schemas.openxmlformats.org/officeDocument/2006/relationships/slideLayout" Target="../slideLayouts/slideLayout156.xml"/><Relationship Id="rId10" Type="http://schemas.openxmlformats.org/officeDocument/2006/relationships/slideLayout" Target="../slideLayouts/slideLayout161.xml"/><Relationship Id="rId4" Type="http://schemas.openxmlformats.org/officeDocument/2006/relationships/slideLayout" Target="../slideLayouts/slideLayout155.xml"/><Relationship Id="rId9" Type="http://schemas.openxmlformats.org/officeDocument/2006/relationships/slideLayout" Target="../slideLayouts/slideLayout160.xml"/><Relationship Id="rId14" Type="http://schemas.openxmlformats.org/officeDocument/2006/relationships/theme" Target="../theme/theme13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2.xml"/><Relationship Id="rId13" Type="http://schemas.openxmlformats.org/officeDocument/2006/relationships/theme" Target="../theme/theme14.xml"/><Relationship Id="rId3" Type="http://schemas.openxmlformats.org/officeDocument/2006/relationships/slideLayout" Target="../slideLayouts/slideLayout167.xml"/><Relationship Id="rId7" Type="http://schemas.openxmlformats.org/officeDocument/2006/relationships/slideLayout" Target="../slideLayouts/slideLayout171.xml"/><Relationship Id="rId12" Type="http://schemas.openxmlformats.org/officeDocument/2006/relationships/slideLayout" Target="../slideLayouts/slideLayout176.xml"/><Relationship Id="rId2" Type="http://schemas.openxmlformats.org/officeDocument/2006/relationships/slideLayout" Target="../slideLayouts/slideLayout166.xml"/><Relationship Id="rId1" Type="http://schemas.openxmlformats.org/officeDocument/2006/relationships/slideLayout" Target="../slideLayouts/slideLayout165.xml"/><Relationship Id="rId6" Type="http://schemas.openxmlformats.org/officeDocument/2006/relationships/slideLayout" Target="../slideLayouts/slideLayout170.xml"/><Relationship Id="rId11" Type="http://schemas.openxmlformats.org/officeDocument/2006/relationships/slideLayout" Target="../slideLayouts/slideLayout175.xml"/><Relationship Id="rId5" Type="http://schemas.openxmlformats.org/officeDocument/2006/relationships/slideLayout" Target="../slideLayouts/slideLayout169.xml"/><Relationship Id="rId10" Type="http://schemas.openxmlformats.org/officeDocument/2006/relationships/slideLayout" Target="../slideLayouts/slideLayout174.xml"/><Relationship Id="rId4" Type="http://schemas.openxmlformats.org/officeDocument/2006/relationships/slideLayout" Target="../slideLayouts/slideLayout168.xml"/><Relationship Id="rId9" Type="http://schemas.openxmlformats.org/officeDocument/2006/relationships/slideLayout" Target="../slideLayouts/slideLayout173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4.xml"/><Relationship Id="rId13" Type="http://schemas.openxmlformats.org/officeDocument/2006/relationships/theme" Target="../theme/theme15.xml"/><Relationship Id="rId3" Type="http://schemas.openxmlformats.org/officeDocument/2006/relationships/slideLayout" Target="../slideLayouts/slideLayout179.xml"/><Relationship Id="rId7" Type="http://schemas.openxmlformats.org/officeDocument/2006/relationships/slideLayout" Target="../slideLayouts/slideLayout183.xml"/><Relationship Id="rId12" Type="http://schemas.openxmlformats.org/officeDocument/2006/relationships/slideLayout" Target="../slideLayouts/slideLayout188.xml"/><Relationship Id="rId2" Type="http://schemas.openxmlformats.org/officeDocument/2006/relationships/slideLayout" Target="../slideLayouts/slideLayout178.xml"/><Relationship Id="rId1" Type="http://schemas.openxmlformats.org/officeDocument/2006/relationships/slideLayout" Target="../slideLayouts/slideLayout177.xml"/><Relationship Id="rId6" Type="http://schemas.openxmlformats.org/officeDocument/2006/relationships/slideLayout" Target="../slideLayouts/slideLayout182.xml"/><Relationship Id="rId11" Type="http://schemas.openxmlformats.org/officeDocument/2006/relationships/slideLayout" Target="../slideLayouts/slideLayout187.xml"/><Relationship Id="rId5" Type="http://schemas.openxmlformats.org/officeDocument/2006/relationships/slideLayout" Target="../slideLayouts/slideLayout181.xml"/><Relationship Id="rId10" Type="http://schemas.openxmlformats.org/officeDocument/2006/relationships/slideLayout" Target="../slideLayouts/slideLayout186.xml"/><Relationship Id="rId4" Type="http://schemas.openxmlformats.org/officeDocument/2006/relationships/slideLayout" Target="../slideLayouts/slideLayout180.xml"/><Relationship Id="rId9" Type="http://schemas.openxmlformats.org/officeDocument/2006/relationships/slideLayout" Target="../slideLayouts/slideLayout185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6.xml"/><Relationship Id="rId13" Type="http://schemas.openxmlformats.org/officeDocument/2006/relationships/slideLayout" Target="../slideLayouts/slideLayout201.xml"/><Relationship Id="rId3" Type="http://schemas.openxmlformats.org/officeDocument/2006/relationships/slideLayout" Target="../slideLayouts/slideLayout191.xml"/><Relationship Id="rId7" Type="http://schemas.openxmlformats.org/officeDocument/2006/relationships/slideLayout" Target="../slideLayouts/slideLayout195.xml"/><Relationship Id="rId12" Type="http://schemas.openxmlformats.org/officeDocument/2006/relationships/slideLayout" Target="../slideLayouts/slideLayout200.xml"/><Relationship Id="rId2" Type="http://schemas.openxmlformats.org/officeDocument/2006/relationships/slideLayout" Target="../slideLayouts/slideLayout190.xml"/><Relationship Id="rId1" Type="http://schemas.openxmlformats.org/officeDocument/2006/relationships/slideLayout" Target="../slideLayouts/slideLayout189.xml"/><Relationship Id="rId6" Type="http://schemas.openxmlformats.org/officeDocument/2006/relationships/slideLayout" Target="../slideLayouts/slideLayout194.xml"/><Relationship Id="rId11" Type="http://schemas.openxmlformats.org/officeDocument/2006/relationships/slideLayout" Target="../slideLayouts/slideLayout199.xml"/><Relationship Id="rId5" Type="http://schemas.openxmlformats.org/officeDocument/2006/relationships/slideLayout" Target="../slideLayouts/slideLayout193.xml"/><Relationship Id="rId15" Type="http://schemas.openxmlformats.org/officeDocument/2006/relationships/theme" Target="../theme/theme16.xml"/><Relationship Id="rId10" Type="http://schemas.openxmlformats.org/officeDocument/2006/relationships/slideLayout" Target="../slideLayouts/slideLayout198.xml"/><Relationship Id="rId4" Type="http://schemas.openxmlformats.org/officeDocument/2006/relationships/slideLayout" Target="../slideLayouts/slideLayout192.xml"/><Relationship Id="rId9" Type="http://schemas.openxmlformats.org/officeDocument/2006/relationships/slideLayout" Target="../slideLayouts/slideLayout197.xml"/><Relationship Id="rId14" Type="http://schemas.openxmlformats.org/officeDocument/2006/relationships/slideLayout" Target="../slideLayouts/slideLayout202.xml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0.xml"/><Relationship Id="rId13" Type="http://schemas.openxmlformats.org/officeDocument/2006/relationships/slideLayout" Target="../slideLayouts/slideLayout215.xml"/><Relationship Id="rId3" Type="http://schemas.openxmlformats.org/officeDocument/2006/relationships/slideLayout" Target="../slideLayouts/slideLayout205.xml"/><Relationship Id="rId7" Type="http://schemas.openxmlformats.org/officeDocument/2006/relationships/slideLayout" Target="../slideLayouts/slideLayout209.xml"/><Relationship Id="rId12" Type="http://schemas.openxmlformats.org/officeDocument/2006/relationships/slideLayout" Target="../slideLayouts/slideLayout214.xml"/><Relationship Id="rId2" Type="http://schemas.openxmlformats.org/officeDocument/2006/relationships/slideLayout" Target="../slideLayouts/slideLayout204.xml"/><Relationship Id="rId1" Type="http://schemas.openxmlformats.org/officeDocument/2006/relationships/slideLayout" Target="../slideLayouts/slideLayout203.xml"/><Relationship Id="rId6" Type="http://schemas.openxmlformats.org/officeDocument/2006/relationships/slideLayout" Target="../slideLayouts/slideLayout208.xml"/><Relationship Id="rId11" Type="http://schemas.openxmlformats.org/officeDocument/2006/relationships/slideLayout" Target="../slideLayouts/slideLayout213.xml"/><Relationship Id="rId5" Type="http://schemas.openxmlformats.org/officeDocument/2006/relationships/slideLayout" Target="../slideLayouts/slideLayout207.xml"/><Relationship Id="rId10" Type="http://schemas.openxmlformats.org/officeDocument/2006/relationships/slideLayout" Target="../slideLayouts/slideLayout212.xml"/><Relationship Id="rId4" Type="http://schemas.openxmlformats.org/officeDocument/2006/relationships/slideLayout" Target="../slideLayouts/slideLayout206.xml"/><Relationship Id="rId9" Type="http://schemas.openxmlformats.org/officeDocument/2006/relationships/slideLayout" Target="../slideLayouts/slideLayout211.xml"/><Relationship Id="rId14" Type="http://schemas.openxmlformats.org/officeDocument/2006/relationships/theme" Target="../theme/theme17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3.xml"/><Relationship Id="rId3" Type="http://schemas.openxmlformats.org/officeDocument/2006/relationships/slideLayout" Target="../slideLayouts/slideLayout218.xml"/><Relationship Id="rId7" Type="http://schemas.openxmlformats.org/officeDocument/2006/relationships/slideLayout" Target="../slideLayouts/slideLayout222.xml"/><Relationship Id="rId12" Type="http://schemas.openxmlformats.org/officeDocument/2006/relationships/theme" Target="../theme/theme18.xml"/><Relationship Id="rId2" Type="http://schemas.openxmlformats.org/officeDocument/2006/relationships/slideLayout" Target="../slideLayouts/slideLayout217.xml"/><Relationship Id="rId1" Type="http://schemas.openxmlformats.org/officeDocument/2006/relationships/slideLayout" Target="../slideLayouts/slideLayout216.xml"/><Relationship Id="rId6" Type="http://schemas.openxmlformats.org/officeDocument/2006/relationships/slideLayout" Target="../slideLayouts/slideLayout221.xml"/><Relationship Id="rId11" Type="http://schemas.openxmlformats.org/officeDocument/2006/relationships/slideLayout" Target="../slideLayouts/slideLayout226.xml"/><Relationship Id="rId5" Type="http://schemas.openxmlformats.org/officeDocument/2006/relationships/slideLayout" Target="../slideLayouts/slideLayout220.xml"/><Relationship Id="rId10" Type="http://schemas.openxmlformats.org/officeDocument/2006/relationships/slideLayout" Target="../slideLayouts/slideLayout225.xml"/><Relationship Id="rId4" Type="http://schemas.openxmlformats.org/officeDocument/2006/relationships/slideLayout" Target="../slideLayouts/slideLayout219.xml"/><Relationship Id="rId9" Type="http://schemas.openxmlformats.org/officeDocument/2006/relationships/slideLayout" Target="../slideLayouts/slideLayout224.xml"/></Relationships>
</file>

<file path=ppt/slideMasters/_rels/slideMaster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4.xml"/><Relationship Id="rId13" Type="http://schemas.openxmlformats.org/officeDocument/2006/relationships/slideLayout" Target="../slideLayouts/slideLayout239.xml"/><Relationship Id="rId3" Type="http://schemas.openxmlformats.org/officeDocument/2006/relationships/slideLayout" Target="../slideLayouts/slideLayout229.xml"/><Relationship Id="rId7" Type="http://schemas.openxmlformats.org/officeDocument/2006/relationships/slideLayout" Target="../slideLayouts/slideLayout233.xml"/><Relationship Id="rId12" Type="http://schemas.openxmlformats.org/officeDocument/2006/relationships/slideLayout" Target="../slideLayouts/slideLayout238.xml"/><Relationship Id="rId2" Type="http://schemas.openxmlformats.org/officeDocument/2006/relationships/slideLayout" Target="../slideLayouts/slideLayout228.xml"/><Relationship Id="rId1" Type="http://schemas.openxmlformats.org/officeDocument/2006/relationships/slideLayout" Target="../slideLayouts/slideLayout227.xml"/><Relationship Id="rId6" Type="http://schemas.openxmlformats.org/officeDocument/2006/relationships/slideLayout" Target="../slideLayouts/slideLayout232.xml"/><Relationship Id="rId11" Type="http://schemas.openxmlformats.org/officeDocument/2006/relationships/slideLayout" Target="../slideLayouts/slideLayout237.xml"/><Relationship Id="rId5" Type="http://schemas.openxmlformats.org/officeDocument/2006/relationships/slideLayout" Target="../slideLayouts/slideLayout231.xml"/><Relationship Id="rId15" Type="http://schemas.openxmlformats.org/officeDocument/2006/relationships/theme" Target="../theme/theme19.xml"/><Relationship Id="rId10" Type="http://schemas.openxmlformats.org/officeDocument/2006/relationships/slideLayout" Target="../slideLayouts/slideLayout236.xml"/><Relationship Id="rId4" Type="http://schemas.openxmlformats.org/officeDocument/2006/relationships/slideLayout" Target="../slideLayouts/slideLayout230.xml"/><Relationship Id="rId9" Type="http://schemas.openxmlformats.org/officeDocument/2006/relationships/slideLayout" Target="../slideLayouts/slideLayout235.xml"/><Relationship Id="rId14" Type="http://schemas.openxmlformats.org/officeDocument/2006/relationships/slideLayout" Target="../slideLayouts/slideLayout240.xml"/></Relationships>
</file>

<file path=ppt/slideMasters/_rels/slideMaster2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8.xml"/><Relationship Id="rId3" Type="http://schemas.openxmlformats.org/officeDocument/2006/relationships/slideLayout" Target="../slideLayouts/slideLayout243.xml"/><Relationship Id="rId7" Type="http://schemas.openxmlformats.org/officeDocument/2006/relationships/slideLayout" Target="../slideLayouts/slideLayout247.xml"/><Relationship Id="rId12" Type="http://schemas.openxmlformats.org/officeDocument/2006/relationships/theme" Target="../theme/theme20.xml"/><Relationship Id="rId2" Type="http://schemas.openxmlformats.org/officeDocument/2006/relationships/slideLayout" Target="../slideLayouts/slideLayout242.xml"/><Relationship Id="rId1" Type="http://schemas.openxmlformats.org/officeDocument/2006/relationships/slideLayout" Target="../slideLayouts/slideLayout241.xml"/><Relationship Id="rId6" Type="http://schemas.openxmlformats.org/officeDocument/2006/relationships/slideLayout" Target="../slideLayouts/slideLayout246.xml"/><Relationship Id="rId11" Type="http://schemas.openxmlformats.org/officeDocument/2006/relationships/slideLayout" Target="../slideLayouts/slideLayout251.xml"/><Relationship Id="rId5" Type="http://schemas.openxmlformats.org/officeDocument/2006/relationships/slideLayout" Target="../slideLayouts/slideLayout245.xml"/><Relationship Id="rId10" Type="http://schemas.openxmlformats.org/officeDocument/2006/relationships/slideLayout" Target="../slideLayouts/slideLayout250.xml"/><Relationship Id="rId4" Type="http://schemas.openxmlformats.org/officeDocument/2006/relationships/slideLayout" Target="../slideLayouts/slideLayout244.xml"/><Relationship Id="rId9" Type="http://schemas.openxmlformats.org/officeDocument/2006/relationships/slideLayout" Target="../slideLayouts/slideLayout249.xml"/></Relationships>
</file>

<file path=ppt/slideMasters/_rels/slideMaster2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9.xml"/><Relationship Id="rId3" Type="http://schemas.openxmlformats.org/officeDocument/2006/relationships/slideLayout" Target="../slideLayouts/slideLayout254.xml"/><Relationship Id="rId7" Type="http://schemas.openxmlformats.org/officeDocument/2006/relationships/slideLayout" Target="../slideLayouts/slideLayout258.xml"/><Relationship Id="rId12" Type="http://schemas.openxmlformats.org/officeDocument/2006/relationships/theme" Target="../theme/theme21.xml"/><Relationship Id="rId2" Type="http://schemas.openxmlformats.org/officeDocument/2006/relationships/slideLayout" Target="../slideLayouts/slideLayout253.xml"/><Relationship Id="rId1" Type="http://schemas.openxmlformats.org/officeDocument/2006/relationships/slideLayout" Target="../slideLayouts/slideLayout252.xml"/><Relationship Id="rId6" Type="http://schemas.openxmlformats.org/officeDocument/2006/relationships/slideLayout" Target="../slideLayouts/slideLayout257.xml"/><Relationship Id="rId11" Type="http://schemas.openxmlformats.org/officeDocument/2006/relationships/slideLayout" Target="../slideLayouts/slideLayout262.xml"/><Relationship Id="rId5" Type="http://schemas.openxmlformats.org/officeDocument/2006/relationships/slideLayout" Target="../slideLayouts/slideLayout256.xml"/><Relationship Id="rId10" Type="http://schemas.openxmlformats.org/officeDocument/2006/relationships/slideLayout" Target="../slideLayouts/slideLayout261.xml"/><Relationship Id="rId4" Type="http://schemas.openxmlformats.org/officeDocument/2006/relationships/slideLayout" Target="../slideLayouts/slideLayout255.xml"/><Relationship Id="rId9" Type="http://schemas.openxmlformats.org/officeDocument/2006/relationships/slideLayout" Target="../slideLayouts/slideLayout260.xml"/></Relationships>
</file>

<file path=ppt/slideMasters/_rels/slideMaster2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0.xml"/><Relationship Id="rId3" Type="http://schemas.openxmlformats.org/officeDocument/2006/relationships/slideLayout" Target="../slideLayouts/slideLayout265.xml"/><Relationship Id="rId7" Type="http://schemas.openxmlformats.org/officeDocument/2006/relationships/slideLayout" Target="../slideLayouts/slideLayout269.xml"/><Relationship Id="rId12" Type="http://schemas.openxmlformats.org/officeDocument/2006/relationships/theme" Target="../theme/theme22.xml"/><Relationship Id="rId2" Type="http://schemas.openxmlformats.org/officeDocument/2006/relationships/slideLayout" Target="../slideLayouts/slideLayout264.xml"/><Relationship Id="rId1" Type="http://schemas.openxmlformats.org/officeDocument/2006/relationships/slideLayout" Target="../slideLayouts/slideLayout263.xml"/><Relationship Id="rId6" Type="http://schemas.openxmlformats.org/officeDocument/2006/relationships/slideLayout" Target="../slideLayouts/slideLayout268.xml"/><Relationship Id="rId11" Type="http://schemas.openxmlformats.org/officeDocument/2006/relationships/slideLayout" Target="../slideLayouts/slideLayout273.xml"/><Relationship Id="rId5" Type="http://schemas.openxmlformats.org/officeDocument/2006/relationships/slideLayout" Target="../slideLayouts/slideLayout267.xml"/><Relationship Id="rId10" Type="http://schemas.openxmlformats.org/officeDocument/2006/relationships/slideLayout" Target="../slideLayouts/slideLayout272.xml"/><Relationship Id="rId4" Type="http://schemas.openxmlformats.org/officeDocument/2006/relationships/slideLayout" Target="../slideLayouts/slideLayout266.xml"/><Relationship Id="rId9" Type="http://schemas.openxmlformats.org/officeDocument/2006/relationships/slideLayout" Target="../slideLayouts/slideLayout27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 i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i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i="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fld id="{33371360-C7D1-4E61-BCF2-B9064CA2B8AD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44" r:id="rId1"/>
    <p:sldLayoutId id="2147483745" r:id="rId2"/>
    <p:sldLayoutId id="2147483746" r:id="rId3"/>
    <p:sldLayoutId id="2147483747" r:id="rId4"/>
    <p:sldLayoutId id="2147483748" r:id="rId5"/>
    <p:sldLayoutId id="2147483749" r:id="rId6"/>
    <p:sldLayoutId id="2147483750" r:id="rId7"/>
    <p:sldLayoutId id="2147483751" r:id="rId8"/>
    <p:sldLayoutId id="2147483752" r:id="rId9"/>
    <p:sldLayoutId id="2147483753" r:id="rId10"/>
    <p:sldLayoutId id="2147483754" r:id="rId11"/>
    <p:sldLayoutId id="2147483755" r:id="rId12"/>
    <p:sldLayoutId id="2147483756" r:id="rId13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Segnaposto titolo 1"/>
          <p:cNvSpPr>
            <a:spLocks noGrp="1"/>
          </p:cNvSpPr>
          <p:nvPr>
            <p:ph type="title"/>
          </p:nvPr>
        </p:nvSpPr>
        <p:spPr bwMode="auto">
          <a:xfrm>
            <a:off x="514350" y="274638"/>
            <a:ext cx="92583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</a:t>
            </a:r>
          </a:p>
        </p:txBody>
      </p:sp>
      <p:sp>
        <p:nvSpPr>
          <p:cNvPr id="2051" name="Segnaposto testo 2"/>
          <p:cNvSpPr>
            <a:spLocks noGrp="1"/>
          </p:cNvSpPr>
          <p:nvPr>
            <p:ph type="body" idx="1"/>
          </p:nvPr>
        </p:nvSpPr>
        <p:spPr bwMode="auto">
          <a:xfrm>
            <a:off x="514350" y="1600200"/>
            <a:ext cx="92583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2"/>
          </p:nvPr>
        </p:nvSpPr>
        <p:spPr>
          <a:xfrm>
            <a:off x="514350" y="6356350"/>
            <a:ext cx="24003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 i="0">
                <a:solidFill>
                  <a:prstClr val="black">
                    <a:tint val="75000"/>
                  </a:prst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48A68EFC-DAC2-4F12-9230-C71B377C79D6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3"/>
          </p:nvPr>
        </p:nvSpPr>
        <p:spPr>
          <a:xfrm>
            <a:off x="3514725" y="6356350"/>
            <a:ext cx="32575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 i="0">
                <a:solidFill>
                  <a:prstClr val="black">
                    <a:tint val="75000"/>
                  </a:prst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4"/>
          </p:nvPr>
        </p:nvSpPr>
        <p:spPr>
          <a:xfrm>
            <a:off x="7372350" y="6356350"/>
            <a:ext cx="24003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 i="0">
                <a:solidFill>
                  <a:srgbClr val="898989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D14D3D8-6433-45A9-BCFD-9581ADEBC5F5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57" r:id="rId1"/>
    <p:sldLayoutId id="2147483758" r:id="rId2"/>
    <p:sldLayoutId id="2147483759" r:id="rId3"/>
    <p:sldLayoutId id="2147483760" r:id="rId4"/>
    <p:sldLayoutId id="2147483761" r:id="rId5"/>
    <p:sldLayoutId id="2147483762" r:id="rId6"/>
    <p:sldLayoutId id="2147483763" r:id="rId7"/>
    <p:sldLayoutId id="2147483764" r:id="rId8"/>
    <p:sldLayoutId id="2147483765" r:id="rId9"/>
    <p:sldLayoutId id="2147483766" r:id="rId10"/>
    <p:sldLayoutId id="214748376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Segnaposto titolo 1"/>
          <p:cNvSpPr>
            <a:spLocks noGrp="1"/>
          </p:cNvSpPr>
          <p:nvPr>
            <p:ph type="title"/>
          </p:nvPr>
        </p:nvSpPr>
        <p:spPr bwMode="auto">
          <a:xfrm>
            <a:off x="514350" y="274638"/>
            <a:ext cx="92583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stile</a:t>
            </a:r>
          </a:p>
        </p:txBody>
      </p:sp>
      <p:sp>
        <p:nvSpPr>
          <p:cNvPr id="3075" name="Segnaposto testo 2"/>
          <p:cNvSpPr>
            <a:spLocks noGrp="1"/>
          </p:cNvSpPr>
          <p:nvPr>
            <p:ph type="body" idx="1"/>
          </p:nvPr>
        </p:nvSpPr>
        <p:spPr bwMode="auto">
          <a:xfrm>
            <a:off x="514350" y="1600200"/>
            <a:ext cx="92583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2"/>
          </p:nvPr>
        </p:nvSpPr>
        <p:spPr>
          <a:xfrm>
            <a:off x="514350" y="6356350"/>
            <a:ext cx="24003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i="0">
                <a:solidFill>
                  <a:prstClr val="black">
                    <a:tint val="75000"/>
                  </a:prstClr>
                </a:solidFill>
                <a:latin typeface="Times New Roman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3"/>
          </p:nvPr>
        </p:nvSpPr>
        <p:spPr>
          <a:xfrm>
            <a:off x="3514725" y="6356350"/>
            <a:ext cx="32575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i="0">
                <a:solidFill>
                  <a:prstClr val="black">
                    <a:tint val="75000"/>
                  </a:prstClr>
                </a:solidFill>
                <a:latin typeface="Times New Roman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4"/>
          </p:nvPr>
        </p:nvSpPr>
        <p:spPr>
          <a:xfrm>
            <a:off x="7372350" y="6356350"/>
            <a:ext cx="24003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 i="0">
                <a:solidFill>
                  <a:srgbClr val="898989"/>
                </a:solidFill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fld id="{718BFB83-5861-426E-9C1D-EC9A6A888E0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68" r:id="rId1"/>
    <p:sldLayoutId id="2147483769" r:id="rId2"/>
    <p:sldLayoutId id="2147483770" r:id="rId3"/>
    <p:sldLayoutId id="2147483771" r:id="rId4"/>
    <p:sldLayoutId id="2147483772" r:id="rId5"/>
    <p:sldLayoutId id="2147483773" r:id="rId6"/>
    <p:sldLayoutId id="2147483774" r:id="rId7"/>
    <p:sldLayoutId id="2147483775" r:id="rId8"/>
    <p:sldLayoutId id="2147483776" r:id="rId9"/>
    <p:sldLayoutId id="2147483777" r:id="rId10"/>
    <p:sldLayoutId id="2147483778" r:id="rId11"/>
  </p:sldLayoutIdLst>
  <p:transition spd="med">
    <p:pull dir="rd"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MS PGothic" panose="020B0600070205080204" pitchFamily="34" charset="-128"/>
          <a:cs typeface="MS PGothic" charset="0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MS PGothic" panose="020B0600070205080204" pitchFamily="34" charset="-128"/>
          <a:cs typeface="MS PGothic" charset="0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MS PGothic" panose="020B0600070205080204" pitchFamily="34" charset="-128"/>
          <a:cs typeface="MS PGothic" charset="0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MS PGothic" panose="020B0600070205080204" pitchFamily="34" charset="-128"/>
          <a:cs typeface="MS PGothic" charset="0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MS PGothic" panose="020B0600070205080204" pitchFamily="34" charset="-128"/>
          <a:cs typeface="MS PGothic" charset="0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MS PGothic" panose="020B0600070205080204" pitchFamily="34" charset="-128"/>
          <a:cs typeface="MS PGothic" charset="0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MS PGothic" panose="020B0600070205080204" pitchFamily="34" charset="-128"/>
          <a:cs typeface="MS PGothic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MS PGothic" panose="020B0600070205080204" pitchFamily="34" charset="-128"/>
          <a:cs typeface="MS PGothic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MS PGothic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MS PGothic" panose="020B0600070205080204" pitchFamily="34" charset="-128"/>
          <a:cs typeface="MS PGothic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 i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i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i="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fld id="{7FCD091F-CE1D-44E1-BFC9-A9B300D7D01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7415802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7" r:id="rId1"/>
    <p:sldLayoutId id="2147483848" r:id="rId2"/>
    <p:sldLayoutId id="2147483849" r:id="rId3"/>
    <p:sldLayoutId id="2147483850" r:id="rId4"/>
    <p:sldLayoutId id="2147483851" r:id="rId5"/>
    <p:sldLayoutId id="2147483852" r:id="rId6"/>
    <p:sldLayoutId id="2147483853" r:id="rId7"/>
    <p:sldLayoutId id="2147483854" r:id="rId8"/>
    <p:sldLayoutId id="2147483855" r:id="rId9"/>
    <p:sldLayoutId id="2147483856" r:id="rId10"/>
    <p:sldLayoutId id="2147483857" r:id="rId11"/>
    <p:sldLayoutId id="2147483858" r:id="rId12"/>
    <p:sldLayoutId id="2147483859" r:id="rId13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 i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i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i="0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744AA11D-7BFE-41D2-A5E3-61B32AB4587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1430926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1" r:id="rId1"/>
    <p:sldLayoutId id="2147483862" r:id="rId2"/>
    <p:sldLayoutId id="2147483863" r:id="rId3"/>
    <p:sldLayoutId id="2147483864" r:id="rId4"/>
    <p:sldLayoutId id="2147483865" r:id="rId5"/>
    <p:sldLayoutId id="2147483866" r:id="rId6"/>
    <p:sldLayoutId id="2147483867" r:id="rId7"/>
    <p:sldLayoutId id="2147483868" r:id="rId8"/>
    <p:sldLayoutId id="2147483869" r:id="rId9"/>
    <p:sldLayoutId id="2147483870" r:id="rId10"/>
    <p:sldLayoutId id="2147483871" r:id="rId11"/>
    <p:sldLayoutId id="2147483872" r:id="rId12"/>
    <p:sldLayoutId id="2147483873" r:id="rId13"/>
    <p:sldLayoutId id="2147483874" r:id="rId14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 i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i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i="0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3D51A604-7B5A-41E6-B8A0-3C7B08807ABB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2185120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4" r:id="rId1"/>
    <p:sldLayoutId id="2147483915" r:id="rId2"/>
    <p:sldLayoutId id="2147483916" r:id="rId3"/>
    <p:sldLayoutId id="2147483917" r:id="rId4"/>
    <p:sldLayoutId id="2147483918" r:id="rId5"/>
    <p:sldLayoutId id="2147483919" r:id="rId6"/>
    <p:sldLayoutId id="2147483920" r:id="rId7"/>
    <p:sldLayoutId id="2147483921" r:id="rId8"/>
    <p:sldLayoutId id="2147483922" r:id="rId9"/>
    <p:sldLayoutId id="2147483923" r:id="rId10"/>
    <p:sldLayoutId id="2147483924" r:id="rId11"/>
    <p:sldLayoutId id="2147483925" r:id="rId12"/>
    <p:sldLayoutId id="2147483926" r:id="rId13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 i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i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i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8B6D716F-BF41-864E-9642-0AFBD8F49E02}" type="slidenum">
              <a:rPr lang="it-IT" altLang="it-IT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09508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52" r:id="rId1"/>
    <p:sldLayoutId id="2147483953" r:id="rId2"/>
    <p:sldLayoutId id="2147483954" r:id="rId3"/>
    <p:sldLayoutId id="2147483955" r:id="rId4"/>
    <p:sldLayoutId id="2147483956" r:id="rId5"/>
    <p:sldLayoutId id="2147483957" r:id="rId6"/>
    <p:sldLayoutId id="2147483958" r:id="rId7"/>
    <p:sldLayoutId id="2147483959" r:id="rId8"/>
    <p:sldLayoutId id="2147483960" r:id="rId9"/>
    <p:sldLayoutId id="2147483961" r:id="rId10"/>
    <p:sldLayoutId id="2147483962" r:id="rId11"/>
    <p:sldLayoutId id="2147483963" r:id="rId12"/>
    <p:sldLayoutId id="2147483964" r:id="rId13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3">
                <a:lumMod val="0"/>
                <a:lumOff val="100000"/>
              </a:schemeClr>
            </a:gs>
            <a:gs pos="35000">
              <a:schemeClr val="accent3">
                <a:lumMod val="0"/>
                <a:lumOff val="100000"/>
              </a:schemeClr>
            </a:gs>
            <a:gs pos="100000">
              <a:schemeClr val="accent3">
                <a:lumMod val="100000"/>
              </a:schemeClr>
            </a:gs>
          </a:gsLst>
          <a:path path="circle">
            <a:fillToRect l="50000" t="-80000" r="50000" b="18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titolo 1">
            <a:extLst>
              <a:ext uri="{FF2B5EF4-FFF2-40B4-BE49-F238E27FC236}">
                <a16:creationId xmlns:a16="http://schemas.microsoft.com/office/drawing/2014/main" id="{60D78474-288E-48E6-82EA-185D3A70C8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7231" y="365126"/>
            <a:ext cx="8872538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2">
            <a:extLst>
              <a:ext uri="{FF2B5EF4-FFF2-40B4-BE49-F238E27FC236}">
                <a16:creationId xmlns:a16="http://schemas.microsoft.com/office/drawing/2014/main" id="{D9EA9C2D-0EAF-41E8-8C7F-CE8E76420BC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07231" y="1825625"/>
            <a:ext cx="8872538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50F42B26-870F-498F-B1DE-311697F9684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07231" y="6356351"/>
            <a:ext cx="23145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1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fld id="{669F4208-ECC2-4442-8D3E-F155ED241D9B}" type="datetimeFigureOut">
              <a:rPr lang="it-IT" i="0" smtClean="0">
                <a:solidFill>
                  <a:prstClr val="black">
                    <a:tint val="75000"/>
                  </a:prstClr>
                </a:solidFill>
                <a:latin typeface="Calibri" panose="020F0502020204030204"/>
              </a:rPr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t>26/03/2024</a:t>
            </a:fld>
            <a:endParaRPr lang="it-IT" i="0">
              <a:solidFill>
                <a:prstClr val="black">
                  <a:tint val="75000"/>
                </a:prstClr>
              </a:solidFill>
              <a:latin typeface="Calibri" panose="020F0502020204030204"/>
            </a:endParaRPr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D683D943-345E-4F23-85B0-F354A864647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407569" y="6356351"/>
            <a:ext cx="347186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1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it-IT" i="0">
              <a:solidFill>
                <a:prstClr val="black">
                  <a:tint val="75000"/>
                </a:prstClr>
              </a:solidFill>
              <a:latin typeface="Calibri" panose="020F0502020204030204"/>
            </a:endParaRPr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B90A372D-A1ED-43FE-B2BC-ED0483EC082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265194" y="6356351"/>
            <a:ext cx="23145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1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fld id="{D4826DE4-B4AC-43A6-B758-2675232C2557}" type="slidenum">
              <a:rPr lang="it-IT" i="0" smtClean="0">
                <a:solidFill>
                  <a:prstClr val="black">
                    <a:tint val="75000"/>
                  </a:prstClr>
                </a:solidFill>
                <a:latin typeface="Calibri" panose="020F0502020204030204"/>
              </a:rPr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t>‹N›</a:t>
            </a:fld>
            <a:endParaRPr lang="it-IT" i="0">
              <a:solidFill>
                <a:prstClr val="black">
                  <a:tint val="75000"/>
                </a:prstClr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14118584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66" r:id="rId1"/>
    <p:sldLayoutId id="2147483967" r:id="rId2"/>
    <p:sldLayoutId id="2147483968" r:id="rId3"/>
    <p:sldLayoutId id="2147483969" r:id="rId4"/>
    <p:sldLayoutId id="2147483970" r:id="rId5"/>
    <p:sldLayoutId id="2147483971" r:id="rId6"/>
    <p:sldLayoutId id="2147483972" r:id="rId7"/>
    <p:sldLayoutId id="2147483973" r:id="rId8"/>
    <p:sldLayoutId id="2147483974" r:id="rId9"/>
    <p:sldLayoutId id="2147483975" r:id="rId10"/>
    <p:sldLayoutId id="2147483976" r:id="rId11"/>
  </p:sldLayoutIdLst>
  <p:txStyles>
    <p:titleStyle>
      <a:lvl1pPr algn="l" defTabSz="771571" rtl="0" eaLnBrk="1" latinLnBrk="0" hangingPunct="1">
        <a:lnSpc>
          <a:spcPct val="90000"/>
        </a:lnSpc>
        <a:spcBef>
          <a:spcPct val="0"/>
        </a:spcBef>
        <a:buNone/>
        <a:defRPr sz="3713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92893" indent="-192893" algn="l" defTabSz="771571" rtl="0" eaLnBrk="1" latinLnBrk="0" hangingPunct="1">
        <a:lnSpc>
          <a:spcPct val="90000"/>
        </a:lnSpc>
        <a:spcBef>
          <a:spcPts val="844"/>
        </a:spcBef>
        <a:buFont typeface="Arial" panose="020B0604020202020204" pitchFamily="34" charset="0"/>
        <a:buChar char="•"/>
        <a:defRPr sz="2363" kern="1200">
          <a:solidFill>
            <a:schemeClr val="tx1"/>
          </a:solidFill>
          <a:latin typeface="+mn-lt"/>
          <a:ea typeface="+mn-ea"/>
          <a:cs typeface="+mn-cs"/>
        </a:defRPr>
      </a:lvl1pPr>
      <a:lvl2pPr marL="578678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2025" kern="1200">
          <a:solidFill>
            <a:schemeClr val="tx1"/>
          </a:solidFill>
          <a:latin typeface="+mn-lt"/>
          <a:ea typeface="+mn-ea"/>
          <a:cs typeface="+mn-cs"/>
        </a:defRPr>
      </a:lvl2pPr>
      <a:lvl3pPr marL="964463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688" kern="1200">
          <a:solidFill>
            <a:schemeClr val="tx1"/>
          </a:solidFill>
          <a:latin typeface="+mn-lt"/>
          <a:ea typeface="+mn-ea"/>
          <a:cs typeface="+mn-cs"/>
        </a:defRPr>
      </a:lvl3pPr>
      <a:lvl4pPr marL="1350249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4pPr>
      <a:lvl5pPr marL="1736034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5pPr>
      <a:lvl6pPr marL="2121819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6pPr>
      <a:lvl7pPr marL="2507605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7pPr>
      <a:lvl8pPr marL="2893390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8pPr>
      <a:lvl9pPr marL="3279176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1pPr>
      <a:lvl2pPr marL="385785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2pPr>
      <a:lvl3pPr marL="771571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3pPr>
      <a:lvl4pPr marL="1157356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4pPr>
      <a:lvl5pPr marL="1543141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5pPr>
      <a:lvl6pPr marL="1928927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6pPr>
      <a:lvl7pPr marL="2314712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7pPr>
      <a:lvl8pPr marL="2700498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8pPr>
      <a:lvl9pPr marL="3086283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6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Rectangle 2">
            <a:extLst>
              <a:ext uri="{FF2B5EF4-FFF2-40B4-BE49-F238E27FC236}">
                <a16:creationId xmlns:a16="http://schemas.microsoft.com/office/drawing/2014/main" id="{F650E558-13CA-3949-9080-44EFD6731E4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242691" name="Rectangle 3">
            <a:extLst>
              <a:ext uri="{FF2B5EF4-FFF2-40B4-BE49-F238E27FC236}">
                <a16:creationId xmlns:a16="http://schemas.microsoft.com/office/drawing/2014/main" id="{D44EB604-1B6D-534B-944A-D03E978F6B4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51B1ABD8-C318-BE42-9489-EACF7AFA64F5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Times New Roman" charset="0"/>
              </a:defRPr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7F590CC3-1B10-5B4D-B172-71C497E722DC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Times New Roman" charset="0"/>
              </a:defRPr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50A6FE11-F423-1C4A-8E89-D6AA0FBF0033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pPr>
              <a:defRPr/>
            </a:pPr>
            <a:fld id="{32091E37-37A6-344E-8556-A369DBF4958A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846860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30" r:id="rId1"/>
    <p:sldLayoutId id="2147484031" r:id="rId2"/>
    <p:sldLayoutId id="2147484032" r:id="rId3"/>
    <p:sldLayoutId id="2147484033" r:id="rId4"/>
    <p:sldLayoutId id="2147484034" r:id="rId5"/>
    <p:sldLayoutId id="2147484035" r:id="rId6"/>
    <p:sldLayoutId id="2147484036" r:id="rId7"/>
    <p:sldLayoutId id="2147484037" r:id="rId8"/>
    <p:sldLayoutId id="2147484038" r:id="rId9"/>
    <p:sldLayoutId id="2147484039" r:id="rId10"/>
    <p:sldLayoutId id="2147484040" r:id="rId11"/>
    <p:sldLayoutId id="2147484041" r:id="rId12"/>
    <p:sldLayoutId id="2147484042" r:id="rId13"/>
  </p:sldLayoutIdLst>
  <p:transition>
    <p:pull dir="rd"/>
  </p:transition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E586959D-4316-B942-8BD3-0B5C9FE4D5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BB5900D-EAE8-B446-B79F-BA567745C57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867AD4C9-9917-DF4C-82D0-36BF3E92A9D2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 i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8C41F8FC-3D40-0743-92D7-B2A2BF794BC3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i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CFC5966E-3A7D-9C44-A192-FD658E6F48A9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i="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fld id="{E0C80A9B-ABB2-8846-BE49-565EFF397D98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5859988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44" r:id="rId1"/>
    <p:sldLayoutId id="2147484045" r:id="rId2"/>
    <p:sldLayoutId id="2147484046" r:id="rId3"/>
    <p:sldLayoutId id="2147484047" r:id="rId4"/>
    <p:sldLayoutId id="2147484048" r:id="rId5"/>
    <p:sldLayoutId id="2147484049" r:id="rId6"/>
    <p:sldLayoutId id="2147484050" r:id="rId7"/>
    <p:sldLayoutId id="2147484051" r:id="rId8"/>
    <p:sldLayoutId id="2147484052" r:id="rId9"/>
    <p:sldLayoutId id="2147484053" r:id="rId10"/>
    <p:sldLayoutId id="2147484054" r:id="rId11"/>
    <p:sldLayoutId id="2147484055" r:id="rId12"/>
    <p:sldLayoutId id="2147484056" r:id="rId13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>
            <a:extLst>
              <a:ext uri="{FF2B5EF4-FFF2-40B4-BE49-F238E27FC236}">
                <a16:creationId xmlns:a16="http://schemas.microsoft.com/office/drawing/2014/main" id="{64EA1E2E-3258-3045-9CCE-D9B6D21BA07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57347" name="Rectangle 3">
            <a:extLst>
              <a:ext uri="{FF2B5EF4-FFF2-40B4-BE49-F238E27FC236}">
                <a16:creationId xmlns:a16="http://schemas.microsoft.com/office/drawing/2014/main" id="{53902B26-49E5-0B44-A7FB-4E385F4E698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099B80D6-5F57-874C-94CA-641F94C41273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defTabSz="771571">
              <a:defRPr sz="1181" i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88DEC54E-3B1E-AD43-938F-F921C07AB73A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defTabSz="771571">
              <a:defRPr sz="1181" i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20976F0C-50B2-D944-B311-2F5890E2E3BB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defTabSz="771571">
              <a:defRPr sz="1181" i="0">
                <a:solidFill>
                  <a:srgbClr val="000000"/>
                </a:solidFill>
                <a:latin typeface="Times New Roman"/>
              </a:defRPr>
            </a:lvl1pPr>
          </a:lstStyle>
          <a:p>
            <a:pPr>
              <a:defRPr/>
            </a:pPr>
            <a:fld id="{BE1C2719-61B6-2E4F-BC66-0728ECCAC23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1528385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58" r:id="rId1"/>
    <p:sldLayoutId id="2147484059" r:id="rId2"/>
    <p:sldLayoutId id="2147484060" r:id="rId3"/>
    <p:sldLayoutId id="2147484061" r:id="rId4"/>
    <p:sldLayoutId id="2147484062" r:id="rId5"/>
    <p:sldLayoutId id="2147484063" r:id="rId6"/>
    <p:sldLayoutId id="2147484064" r:id="rId7"/>
    <p:sldLayoutId id="2147484065" r:id="rId8"/>
    <p:sldLayoutId id="2147484066" r:id="rId9"/>
    <p:sldLayoutId id="2147484067" r:id="rId10"/>
    <p:sldLayoutId id="2147484068" r:id="rId11"/>
    <p:sldLayoutId id="2147484069" r:id="rId12"/>
    <p:sldLayoutId id="2147484070" r:id="rId13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7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Times New Roman" panose="02020603050405020304" pitchFamily="18" charset="0"/>
        </a:defRPr>
      </a:lvl5pPr>
      <a:lvl6pPr marL="385785" algn="ctr" rtl="0" eaLnBrk="0" fontAlgn="base" hangingPunct="0">
        <a:spcBef>
          <a:spcPct val="0"/>
        </a:spcBef>
        <a:spcAft>
          <a:spcPct val="0"/>
        </a:spcAft>
        <a:defRPr sz="3713">
          <a:solidFill>
            <a:schemeClr val="tx2"/>
          </a:solidFill>
          <a:latin typeface="Times New Roman" panose="02020603050405020304" pitchFamily="18" charset="0"/>
        </a:defRPr>
      </a:lvl6pPr>
      <a:lvl7pPr marL="771571" algn="ctr" rtl="0" eaLnBrk="0" fontAlgn="base" hangingPunct="0">
        <a:spcBef>
          <a:spcPct val="0"/>
        </a:spcBef>
        <a:spcAft>
          <a:spcPct val="0"/>
        </a:spcAft>
        <a:defRPr sz="3713">
          <a:solidFill>
            <a:schemeClr val="tx2"/>
          </a:solidFill>
          <a:latin typeface="Times New Roman" panose="02020603050405020304" pitchFamily="18" charset="0"/>
        </a:defRPr>
      </a:lvl7pPr>
      <a:lvl8pPr marL="1157356" algn="ctr" rtl="0" eaLnBrk="0" fontAlgn="base" hangingPunct="0">
        <a:spcBef>
          <a:spcPct val="0"/>
        </a:spcBef>
        <a:spcAft>
          <a:spcPct val="0"/>
        </a:spcAft>
        <a:defRPr sz="3713">
          <a:solidFill>
            <a:schemeClr val="tx2"/>
          </a:solidFill>
          <a:latin typeface="Times New Roman" panose="02020603050405020304" pitchFamily="18" charset="0"/>
        </a:defRPr>
      </a:lvl8pPr>
      <a:lvl9pPr marL="1543141" algn="ctr" rtl="0" eaLnBrk="0" fontAlgn="base" hangingPunct="0">
        <a:spcBef>
          <a:spcPct val="0"/>
        </a:spcBef>
        <a:spcAft>
          <a:spcPct val="0"/>
        </a:spcAft>
        <a:defRPr sz="3713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288925" indent="-288925" algn="l" rtl="0" eaLnBrk="0" fontAlgn="base" hangingPunct="0">
        <a:spcBef>
          <a:spcPct val="20000"/>
        </a:spcBef>
        <a:spcAft>
          <a:spcPct val="0"/>
        </a:spcAft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25475" indent="-239713" algn="l" rtl="0" eaLnBrk="0" fontAlgn="base" hangingPunct="0">
        <a:spcBef>
          <a:spcPct val="20000"/>
        </a:spcBef>
        <a:spcAft>
          <a:spcPct val="0"/>
        </a:spcAft>
        <a:buChar char="–"/>
        <a:defRPr sz="2300" kern="1200">
          <a:solidFill>
            <a:schemeClr val="tx1"/>
          </a:solidFill>
          <a:latin typeface="+mn-lt"/>
          <a:ea typeface="+mn-ea"/>
          <a:cs typeface="+mn-cs"/>
        </a:defRPr>
      </a:lvl2pPr>
      <a:lvl3pPr marL="963613" indent="-192088" algn="l" rtl="0" eaLnBrk="0" fontAlgn="base" hangingPunct="0">
        <a:spcBef>
          <a:spcPct val="20000"/>
        </a:spcBef>
        <a:spcAft>
          <a:spcPct val="0"/>
        </a:spcAft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349375" indent="-192088" algn="l" rtl="0" eaLnBrk="0" fontAlgn="base" hangingPunct="0">
        <a:spcBef>
          <a:spcPct val="20000"/>
        </a:spcBef>
        <a:spcAft>
          <a:spcPct val="0"/>
        </a:spcAft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735138" indent="-192088" algn="l" rtl="0" eaLnBrk="0" fontAlgn="base" hangingPunct="0">
        <a:spcBef>
          <a:spcPct val="20000"/>
        </a:spcBef>
        <a:spcAft>
          <a:spcPct val="0"/>
        </a:spcAft>
        <a:buChar char="»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121819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6pPr>
      <a:lvl7pPr marL="2507605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7pPr>
      <a:lvl8pPr marL="2893390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8pPr>
      <a:lvl9pPr marL="3279176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1pPr>
      <a:lvl2pPr marL="385785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2pPr>
      <a:lvl3pPr marL="771571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3pPr>
      <a:lvl4pPr marL="1157356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4pPr>
      <a:lvl5pPr marL="1543141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5pPr>
      <a:lvl6pPr marL="1928927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6pPr>
      <a:lvl7pPr marL="2314712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7pPr>
      <a:lvl8pPr marL="2700498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8pPr>
      <a:lvl9pPr marL="3086283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6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2">
            <a:extLst>
              <a:ext uri="{FF2B5EF4-FFF2-40B4-BE49-F238E27FC236}">
                <a16:creationId xmlns:a16="http://schemas.microsoft.com/office/drawing/2014/main" id="{09E7D511-1940-7E4E-AEAB-51310236881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161795" name="Rectangle 3">
            <a:extLst>
              <a:ext uri="{FF2B5EF4-FFF2-40B4-BE49-F238E27FC236}">
                <a16:creationId xmlns:a16="http://schemas.microsoft.com/office/drawing/2014/main" id="{D809AE26-2E95-3544-9DE1-2784764D399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7019C540-0C3B-D944-A19F-9015CB42A1A9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i="0">
                <a:solidFill>
                  <a:srgbClr val="000000"/>
                </a:solidFill>
                <a:latin typeface="Times New Roman" charset="0"/>
              </a:defRPr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8A6EB46A-BD8A-7D48-BED7-E24AAA3C6986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i="0">
                <a:solidFill>
                  <a:srgbClr val="000000"/>
                </a:solidFill>
                <a:latin typeface="Times New Roman" charset="0"/>
              </a:defRPr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732DECEF-3F32-6B4E-A0EB-516C789E3176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i="0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F83567C7-AAF2-B743-B6AC-A0E5286ACB84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41983799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72" r:id="rId1"/>
    <p:sldLayoutId id="2147484073" r:id="rId2"/>
    <p:sldLayoutId id="2147484074" r:id="rId3"/>
    <p:sldLayoutId id="2147484075" r:id="rId4"/>
    <p:sldLayoutId id="2147484076" r:id="rId5"/>
    <p:sldLayoutId id="2147484077" r:id="rId6"/>
    <p:sldLayoutId id="2147484078" r:id="rId7"/>
    <p:sldLayoutId id="2147484079" r:id="rId8"/>
    <p:sldLayoutId id="2147484080" r:id="rId9"/>
    <p:sldLayoutId id="2147484081" r:id="rId10"/>
    <p:sldLayoutId id="2147484082" r:id="rId11"/>
    <p:sldLayoutId id="2147484083" r:id="rId12"/>
    <p:sldLayoutId id="2147484084" r:id="rId13"/>
  </p:sldLayoutIdLst>
  <p:transition>
    <p:pull dir="rd"/>
  </p:transition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2">
            <a:extLst>
              <a:ext uri="{FF2B5EF4-FFF2-40B4-BE49-F238E27FC236}">
                <a16:creationId xmlns:a16="http://schemas.microsoft.com/office/drawing/2014/main" id="{37E35EB8-4DC3-2B48-9B94-76BF4685BB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71683" name="Rectangle 3">
            <a:extLst>
              <a:ext uri="{FF2B5EF4-FFF2-40B4-BE49-F238E27FC236}">
                <a16:creationId xmlns:a16="http://schemas.microsoft.com/office/drawing/2014/main" id="{469E4F82-3079-5549-91DB-CC7BDFBFB08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39AE0463-5EE4-364C-A584-5EC9800F2D92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defTabSz="771571">
              <a:defRPr sz="1181" i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5113DD46-AD9E-AA47-B147-9EADBB7D6FF4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defTabSz="771571">
              <a:defRPr sz="1181" i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A23C3983-A909-2340-BD8A-92D901035F54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defTabSz="771571">
              <a:defRPr sz="1181" i="0">
                <a:solidFill>
                  <a:srgbClr val="000000"/>
                </a:solidFill>
                <a:latin typeface="Times New Roman"/>
              </a:defRPr>
            </a:lvl1pPr>
          </a:lstStyle>
          <a:p>
            <a:pPr>
              <a:defRPr/>
            </a:pPr>
            <a:fld id="{51EB0DEA-4D51-534B-BD28-4B9CCBCEFF93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8012037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01" r:id="rId1"/>
    <p:sldLayoutId id="2147484102" r:id="rId2"/>
    <p:sldLayoutId id="2147484103" r:id="rId3"/>
    <p:sldLayoutId id="2147484104" r:id="rId4"/>
    <p:sldLayoutId id="2147484105" r:id="rId5"/>
    <p:sldLayoutId id="2147484106" r:id="rId6"/>
    <p:sldLayoutId id="2147484107" r:id="rId7"/>
    <p:sldLayoutId id="2147484108" r:id="rId8"/>
    <p:sldLayoutId id="2147484109" r:id="rId9"/>
    <p:sldLayoutId id="2147484110" r:id="rId10"/>
    <p:sldLayoutId id="2147484111" r:id="rId11"/>
    <p:sldLayoutId id="2147484112" r:id="rId12"/>
    <p:sldLayoutId id="2147484113" r:id="rId13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7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Times New Roman" panose="02020603050405020304" pitchFamily="18" charset="0"/>
        </a:defRPr>
      </a:lvl5pPr>
      <a:lvl6pPr marL="385785" algn="ctr" rtl="0" eaLnBrk="0" fontAlgn="base" hangingPunct="0">
        <a:spcBef>
          <a:spcPct val="0"/>
        </a:spcBef>
        <a:spcAft>
          <a:spcPct val="0"/>
        </a:spcAft>
        <a:defRPr sz="3713">
          <a:solidFill>
            <a:schemeClr val="tx2"/>
          </a:solidFill>
          <a:latin typeface="Times New Roman" panose="02020603050405020304" pitchFamily="18" charset="0"/>
        </a:defRPr>
      </a:lvl6pPr>
      <a:lvl7pPr marL="771571" algn="ctr" rtl="0" eaLnBrk="0" fontAlgn="base" hangingPunct="0">
        <a:spcBef>
          <a:spcPct val="0"/>
        </a:spcBef>
        <a:spcAft>
          <a:spcPct val="0"/>
        </a:spcAft>
        <a:defRPr sz="3713">
          <a:solidFill>
            <a:schemeClr val="tx2"/>
          </a:solidFill>
          <a:latin typeface="Times New Roman" panose="02020603050405020304" pitchFamily="18" charset="0"/>
        </a:defRPr>
      </a:lvl7pPr>
      <a:lvl8pPr marL="1157356" algn="ctr" rtl="0" eaLnBrk="0" fontAlgn="base" hangingPunct="0">
        <a:spcBef>
          <a:spcPct val="0"/>
        </a:spcBef>
        <a:spcAft>
          <a:spcPct val="0"/>
        </a:spcAft>
        <a:defRPr sz="3713">
          <a:solidFill>
            <a:schemeClr val="tx2"/>
          </a:solidFill>
          <a:latin typeface="Times New Roman" panose="02020603050405020304" pitchFamily="18" charset="0"/>
        </a:defRPr>
      </a:lvl8pPr>
      <a:lvl9pPr marL="1543141" algn="ctr" rtl="0" eaLnBrk="0" fontAlgn="base" hangingPunct="0">
        <a:spcBef>
          <a:spcPct val="0"/>
        </a:spcBef>
        <a:spcAft>
          <a:spcPct val="0"/>
        </a:spcAft>
        <a:defRPr sz="3713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288925" indent="-288925" algn="l" rtl="0" eaLnBrk="0" fontAlgn="base" hangingPunct="0">
        <a:spcBef>
          <a:spcPct val="20000"/>
        </a:spcBef>
        <a:spcAft>
          <a:spcPct val="0"/>
        </a:spcAft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25475" indent="-239713" algn="l" rtl="0" eaLnBrk="0" fontAlgn="base" hangingPunct="0">
        <a:spcBef>
          <a:spcPct val="20000"/>
        </a:spcBef>
        <a:spcAft>
          <a:spcPct val="0"/>
        </a:spcAft>
        <a:buChar char="–"/>
        <a:defRPr sz="2300" kern="1200">
          <a:solidFill>
            <a:schemeClr val="tx1"/>
          </a:solidFill>
          <a:latin typeface="+mn-lt"/>
          <a:ea typeface="+mn-ea"/>
          <a:cs typeface="+mn-cs"/>
        </a:defRPr>
      </a:lvl2pPr>
      <a:lvl3pPr marL="963613" indent="-192088" algn="l" rtl="0" eaLnBrk="0" fontAlgn="base" hangingPunct="0">
        <a:spcBef>
          <a:spcPct val="20000"/>
        </a:spcBef>
        <a:spcAft>
          <a:spcPct val="0"/>
        </a:spcAft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349375" indent="-192088" algn="l" rtl="0" eaLnBrk="0" fontAlgn="base" hangingPunct="0">
        <a:spcBef>
          <a:spcPct val="20000"/>
        </a:spcBef>
        <a:spcAft>
          <a:spcPct val="0"/>
        </a:spcAft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735138" indent="-192088" algn="l" rtl="0" eaLnBrk="0" fontAlgn="base" hangingPunct="0">
        <a:spcBef>
          <a:spcPct val="20000"/>
        </a:spcBef>
        <a:spcAft>
          <a:spcPct val="0"/>
        </a:spcAft>
        <a:buChar char="»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121819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6pPr>
      <a:lvl7pPr marL="2507605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7pPr>
      <a:lvl8pPr marL="2893390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8pPr>
      <a:lvl9pPr marL="3279176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1pPr>
      <a:lvl2pPr marL="385785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2pPr>
      <a:lvl3pPr marL="771571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3pPr>
      <a:lvl4pPr marL="1157356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4pPr>
      <a:lvl5pPr marL="1543141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5pPr>
      <a:lvl6pPr marL="1928927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6pPr>
      <a:lvl7pPr marL="2314712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7pPr>
      <a:lvl8pPr marL="2700498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8pPr>
      <a:lvl9pPr marL="3086283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6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4383DE98-EE89-064D-8149-735556E96CB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/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AB5EA5B3-E040-D04C-94DD-C251E6EC220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4ED335DB-91EE-F448-880F-36701AFCDE6E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Times New Roman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6DBFFBEA-A0D1-BA40-AEBC-44BDDBEAF792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Times New Roman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43C6DFFE-1FBD-2545-9B37-904BB91A55E1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Times New Roman" charset="0"/>
              </a:defRPr>
            </a:lvl1pPr>
          </a:lstStyle>
          <a:p>
            <a:pPr>
              <a:defRPr/>
            </a:pPr>
            <a:fld id="{0D082EAA-93D2-944C-A21A-F3769FCF6446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8614343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15" r:id="rId1"/>
    <p:sldLayoutId id="2147484116" r:id="rId2"/>
    <p:sldLayoutId id="2147484117" r:id="rId3"/>
    <p:sldLayoutId id="2147484118" r:id="rId4"/>
    <p:sldLayoutId id="2147484119" r:id="rId5"/>
    <p:sldLayoutId id="2147484120" r:id="rId6"/>
    <p:sldLayoutId id="2147484121" r:id="rId7"/>
    <p:sldLayoutId id="2147484122" r:id="rId8"/>
    <p:sldLayoutId id="2147484123" r:id="rId9"/>
    <p:sldLayoutId id="2147484124" r:id="rId10"/>
    <p:sldLayoutId id="2147484125" r:id="rId11"/>
    <p:sldLayoutId id="2147484126" r:id="rId12"/>
  </p:sldLayoutIdLst>
  <p:transition>
    <p:pull dir="rd"/>
  </p:transition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Segnaposto titolo 1">
            <a:extLst>
              <a:ext uri="{FF2B5EF4-FFF2-40B4-BE49-F238E27FC236}">
                <a16:creationId xmlns:a16="http://schemas.microsoft.com/office/drawing/2014/main" id="{3916CF44-7384-AE40-BF1C-3038828E2F65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514350" y="274638"/>
            <a:ext cx="92583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</a:t>
            </a:r>
          </a:p>
        </p:txBody>
      </p:sp>
      <p:sp>
        <p:nvSpPr>
          <p:cNvPr id="14339" name="Segnaposto testo 2">
            <a:extLst>
              <a:ext uri="{FF2B5EF4-FFF2-40B4-BE49-F238E27FC236}">
                <a16:creationId xmlns:a16="http://schemas.microsoft.com/office/drawing/2014/main" id="{F6F368DB-00C1-974F-B2A6-ADA30548C05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514350" y="1600200"/>
            <a:ext cx="92583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F53AEA45-F814-8845-8E37-C9B90DE28DE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514350" y="6356350"/>
            <a:ext cx="24003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prstClr val="black">
                    <a:tint val="75000"/>
                  </a:prst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BA89A095-4B5E-8645-86FA-94E245913DB7}" type="datetimeFigureOut">
              <a:rPr lang="it-IT"/>
              <a:pPr>
                <a:defRPr/>
              </a:pPr>
              <a:t>26/03/2024</a:t>
            </a:fld>
            <a:endParaRPr lang="it-IT"/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ECB04487-892D-5043-B8AC-B618A4644F6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514725" y="6356350"/>
            <a:ext cx="32575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prstClr val="black">
                    <a:tint val="75000"/>
                  </a:prst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6F6BD38C-19FA-0B41-AFAE-A04A54F1CE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372350" y="6356350"/>
            <a:ext cx="24003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 smtClean="0">
                <a:solidFill>
                  <a:srgbClr val="898989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31BE57F-0B78-F144-BBE4-6C6B1C0FCB65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2009999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28" r:id="rId1"/>
    <p:sldLayoutId id="2147484129" r:id="rId2"/>
    <p:sldLayoutId id="2147484130" r:id="rId3"/>
    <p:sldLayoutId id="2147484131" r:id="rId4"/>
    <p:sldLayoutId id="2147484132" r:id="rId5"/>
    <p:sldLayoutId id="2147484133" r:id="rId6"/>
    <p:sldLayoutId id="2147484134" r:id="rId7"/>
    <p:sldLayoutId id="2147484135" r:id="rId8"/>
    <p:sldLayoutId id="2147484136" r:id="rId9"/>
    <p:sldLayoutId id="2147484137" r:id="rId10"/>
    <p:sldLayoutId id="2147484138" r:id="rId11"/>
    <p:sldLayoutId id="2147484139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anose="020F050202020403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59165988-6040-A447-8279-7C14A7010E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27651" name="Rectangle 3">
            <a:extLst>
              <a:ext uri="{FF2B5EF4-FFF2-40B4-BE49-F238E27FC236}">
                <a16:creationId xmlns:a16="http://schemas.microsoft.com/office/drawing/2014/main" id="{18297C73-B7A7-5B47-9339-E6D9413D9C6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86BB422D-DF0E-5843-A3C9-C7EFD4BDFD00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181" i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2EA8C26A-7C53-B447-A449-4D7EEE7AC57F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181" i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D2DD0B54-F7B5-3640-8EA9-478D0E43DEFE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181" i="0">
                <a:solidFill>
                  <a:srgbClr val="000000"/>
                </a:solidFill>
                <a:latin typeface="Times New Roman"/>
              </a:defRPr>
            </a:lvl1pPr>
          </a:lstStyle>
          <a:p>
            <a:pPr>
              <a:defRPr/>
            </a:pPr>
            <a:fld id="{3F94273D-9BDA-C149-919E-C2C176E0E2D0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16722194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41" r:id="rId1"/>
    <p:sldLayoutId id="2147484142" r:id="rId2"/>
    <p:sldLayoutId id="2147484143" r:id="rId3"/>
    <p:sldLayoutId id="2147484144" r:id="rId4"/>
    <p:sldLayoutId id="2147484145" r:id="rId5"/>
    <p:sldLayoutId id="2147484146" r:id="rId6"/>
    <p:sldLayoutId id="2147484147" r:id="rId7"/>
    <p:sldLayoutId id="2147484148" r:id="rId8"/>
    <p:sldLayoutId id="2147484149" r:id="rId9"/>
    <p:sldLayoutId id="2147484150" r:id="rId10"/>
    <p:sldLayoutId id="2147484151" r:id="rId11"/>
    <p:sldLayoutId id="2147484152" r:id="rId12"/>
    <p:sldLayoutId id="2147484153" r:id="rId13"/>
    <p:sldLayoutId id="2147484154" r:id="rId14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7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700">
          <a:solidFill>
            <a:schemeClr val="tx2"/>
          </a:solidFill>
          <a:latin typeface="Times New Roman" panose="02020603050405020304" pitchFamily="18" charset="0"/>
        </a:defRPr>
      </a:lvl5pPr>
      <a:lvl6pPr marL="385785" algn="ctr" rtl="0" eaLnBrk="0" fontAlgn="base" hangingPunct="0">
        <a:spcBef>
          <a:spcPct val="0"/>
        </a:spcBef>
        <a:spcAft>
          <a:spcPct val="0"/>
        </a:spcAft>
        <a:defRPr sz="3713">
          <a:solidFill>
            <a:schemeClr val="tx2"/>
          </a:solidFill>
          <a:latin typeface="Times New Roman" panose="02020603050405020304" pitchFamily="18" charset="0"/>
        </a:defRPr>
      </a:lvl6pPr>
      <a:lvl7pPr marL="771571" algn="ctr" rtl="0" eaLnBrk="0" fontAlgn="base" hangingPunct="0">
        <a:spcBef>
          <a:spcPct val="0"/>
        </a:spcBef>
        <a:spcAft>
          <a:spcPct val="0"/>
        </a:spcAft>
        <a:defRPr sz="3713">
          <a:solidFill>
            <a:schemeClr val="tx2"/>
          </a:solidFill>
          <a:latin typeface="Times New Roman" panose="02020603050405020304" pitchFamily="18" charset="0"/>
        </a:defRPr>
      </a:lvl7pPr>
      <a:lvl8pPr marL="1157356" algn="ctr" rtl="0" eaLnBrk="0" fontAlgn="base" hangingPunct="0">
        <a:spcBef>
          <a:spcPct val="0"/>
        </a:spcBef>
        <a:spcAft>
          <a:spcPct val="0"/>
        </a:spcAft>
        <a:defRPr sz="3713">
          <a:solidFill>
            <a:schemeClr val="tx2"/>
          </a:solidFill>
          <a:latin typeface="Times New Roman" panose="02020603050405020304" pitchFamily="18" charset="0"/>
        </a:defRPr>
      </a:lvl8pPr>
      <a:lvl9pPr marL="1543141" algn="ctr" rtl="0" eaLnBrk="0" fontAlgn="base" hangingPunct="0">
        <a:spcBef>
          <a:spcPct val="0"/>
        </a:spcBef>
        <a:spcAft>
          <a:spcPct val="0"/>
        </a:spcAft>
        <a:defRPr sz="3713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288925" indent="-288925" algn="l" rtl="0" eaLnBrk="0" fontAlgn="base" hangingPunct="0">
        <a:spcBef>
          <a:spcPct val="20000"/>
        </a:spcBef>
        <a:spcAft>
          <a:spcPct val="0"/>
        </a:spcAft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25475" indent="-239713" algn="l" rtl="0" eaLnBrk="0" fontAlgn="base" hangingPunct="0">
        <a:spcBef>
          <a:spcPct val="20000"/>
        </a:spcBef>
        <a:spcAft>
          <a:spcPct val="0"/>
        </a:spcAft>
        <a:buChar char="–"/>
        <a:defRPr sz="2300" kern="1200">
          <a:solidFill>
            <a:schemeClr val="tx1"/>
          </a:solidFill>
          <a:latin typeface="+mn-lt"/>
          <a:ea typeface="+mn-ea"/>
          <a:cs typeface="+mn-cs"/>
        </a:defRPr>
      </a:lvl2pPr>
      <a:lvl3pPr marL="963613" indent="-192088" algn="l" rtl="0" eaLnBrk="0" fontAlgn="base" hangingPunct="0">
        <a:spcBef>
          <a:spcPct val="20000"/>
        </a:spcBef>
        <a:spcAft>
          <a:spcPct val="0"/>
        </a:spcAft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349375" indent="-192088" algn="l" rtl="0" eaLnBrk="0" fontAlgn="base" hangingPunct="0">
        <a:spcBef>
          <a:spcPct val="20000"/>
        </a:spcBef>
        <a:spcAft>
          <a:spcPct val="0"/>
        </a:spcAft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735138" indent="-192088" algn="l" rtl="0" eaLnBrk="0" fontAlgn="base" hangingPunct="0">
        <a:spcBef>
          <a:spcPct val="20000"/>
        </a:spcBef>
        <a:spcAft>
          <a:spcPct val="0"/>
        </a:spcAft>
        <a:buChar char="»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121819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6pPr>
      <a:lvl7pPr marL="2507605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7pPr>
      <a:lvl8pPr marL="2893390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8pPr>
      <a:lvl9pPr marL="3279176" indent="-192893" algn="l" defTabSz="771571" rtl="0" eaLnBrk="1" latinLnBrk="0" hangingPunct="1">
        <a:lnSpc>
          <a:spcPct val="90000"/>
        </a:lnSpc>
        <a:spcBef>
          <a:spcPts val="422"/>
        </a:spcBef>
        <a:buFont typeface="Arial" panose="020B0604020202020204" pitchFamily="34" charset="0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1pPr>
      <a:lvl2pPr marL="385785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2pPr>
      <a:lvl3pPr marL="771571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3pPr>
      <a:lvl4pPr marL="1157356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4pPr>
      <a:lvl5pPr marL="1543141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5pPr>
      <a:lvl6pPr marL="1928927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6pPr>
      <a:lvl7pPr marL="2314712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7pPr>
      <a:lvl8pPr marL="2700498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8pPr>
      <a:lvl9pPr marL="3086283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6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Times New Roman" charset="0"/>
              </a:defRPr>
            </a:lvl1pPr>
          </a:lstStyle>
          <a:p>
            <a:pPr>
              <a:defRPr/>
            </a:pPr>
            <a:endParaRPr lang="it-IT" i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Times New Roman" charset="0"/>
              </a:defRPr>
            </a:lvl1pPr>
          </a:lstStyle>
          <a:p>
            <a:pPr>
              <a:defRPr/>
            </a:pPr>
            <a:endParaRPr lang="it-IT" i="0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7A7A3686-D821-6E4C-9247-E95A3C039ABD}" type="slidenum">
              <a:rPr lang="it-IT" altLang="it-IT" i="0">
                <a:solidFill>
                  <a:srgbClr val="000000"/>
                </a:solidFill>
              </a:rPr>
              <a:pPr>
                <a:defRPr/>
              </a:pPr>
              <a:t>‹N›</a:t>
            </a:fld>
            <a:endParaRPr lang="it-IT" altLang="it-IT" i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84735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56" r:id="rId1"/>
    <p:sldLayoutId id="2147484157" r:id="rId2"/>
    <p:sldLayoutId id="2147484158" r:id="rId3"/>
    <p:sldLayoutId id="2147484159" r:id="rId4"/>
    <p:sldLayoutId id="2147484160" r:id="rId5"/>
    <p:sldLayoutId id="2147484161" r:id="rId6"/>
    <p:sldLayoutId id="2147484162" r:id="rId7"/>
    <p:sldLayoutId id="2147484163" r:id="rId8"/>
    <p:sldLayoutId id="2147484164" r:id="rId9"/>
    <p:sldLayoutId id="2147484165" r:id="rId10"/>
    <p:sldLayoutId id="2147484166" r:id="rId11"/>
    <p:sldLayoutId id="2147484167" r:id="rId12"/>
    <p:sldLayoutId id="2147484168" r:id="rId13"/>
  </p:sldLayoutIdLst>
  <p:transition>
    <p:pull dir="rd"/>
  </p:transition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Segnaposto titolo 1"/>
          <p:cNvSpPr>
            <a:spLocks noGrp="1"/>
          </p:cNvSpPr>
          <p:nvPr>
            <p:ph type="title"/>
          </p:nvPr>
        </p:nvSpPr>
        <p:spPr bwMode="auto">
          <a:xfrm>
            <a:off x="514350" y="274638"/>
            <a:ext cx="92583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en-US"/>
              <a:t>Fare clic per modificare stile</a:t>
            </a:r>
          </a:p>
        </p:txBody>
      </p:sp>
      <p:sp>
        <p:nvSpPr>
          <p:cNvPr id="7171" name="Segnaposto testo 2"/>
          <p:cNvSpPr>
            <a:spLocks noGrp="1"/>
          </p:cNvSpPr>
          <p:nvPr>
            <p:ph type="body" idx="1"/>
          </p:nvPr>
        </p:nvSpPr>
        <p:spPr bwMode="auto">
          <a:xfrm>
            <a:off x="514350" y="1600200"/>
            <a:ext cx="92583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en-US"/>
              <a:t>Fare clic per modificare gli stili del testo dello schema</a:t>
            </a:r>
          </a:p>
          <a:p>
            <a:pPr lvl="1"/>
            <a:r>
              <a:rPr lang="it-IT" altLang="en-US"/>
              <a:t>Secondo livello</a:t>
            </a:r>
          </a:p>
          <a:p>
            <a:pPr lvl="2"/>
            <a:r>
              <a:rPr lang="it-IT" altLang="en-US"/>
              <a:t>Terzo livello</a:t>
            </a:r>
          </a:p>
          <a:p>
            <a:pPr lvl="3"/>
            <a:r>
              <a:rPr lang="it-IT" altLang="en-US"/>
              <a:t>Quarto livello</a:t>
            </a:r>
          </a:p>
          <a:p>
            <a:pPr lvl="4"/>
            <a:r>
              <a:rPr lang="it-IT" altLang="en-US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2"/>
          </p:nvPr>
        </p:nvSpPr>
        <p:spPr>
          <a:xfrm>
            <a:off x="514350" y="6356350"/>
            <a:ext cx="24003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i="0">
                <a:solidFill>
                  <a:prstClr val="black">
                    <a:tint val="75000"/>
                  </a:prstClr>
                </a:solidFill>
                <a:latin typeface="Times New Roman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3"/>
          </p:nvPr>
        </p:nvSpPr>
        <p:spPr>
          <a:xfrm>
            <a:off x="3514725" y="6356350"/>
            <a:ext cx="32575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i="0">
                <a:solidFill>
                  <a:prstClr val="black">
                    <a:tint val="75000"/>
                  </a:prstClr>
                </a:solidFill>
                <a:latin typeface="Times New Roman" charset="0"/>
                <a:ea typeface="ＭＳ Ｐゴシック" charset="0"/>
                <a:cs typeface="+mn-cs"/>
              </a:defRPr>
            </a:lvl1pPr>
          </a:lstStyle>
          <a:p>
            <a:pPr>
              <a:defRPr/>
            </a:pPr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4"/>
          </p:nvPr>
        </p:nvSpPr>
        <p:spPr>
          <a:xfrm>
            <a:off x="7372350" y="6356350"/>
            <a:ext cx="24003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 i="0">
                <a:solidFill>
                  <a:srgbClr val="898989"/>
                </a:solidFill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fld id="{AE27BFF0-0FB4-4D1F-BB01-176AA31C3EB1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4177988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11" r:id="rId1"/>
    <p:sldLayoutId id="2147484212" r:id="rId2"/>
    <p:sldLayoutId id="2147484213" r:id="rId3"/>
    <p:sldLayoutId id="2147484214" r:id="rId4"/>
    <p:sldLayoutId id="2147484215" r:id="rId5"/>
    <p:sldLayoutId id="2147484216" r:id="rId6"/>
    <p:sldLayoutId id="2147484217" r:id="rId7"/>
    <p:sldLayoutId id="2147484218" r:id="rId8"/>
    <p:sldLayoutId id="2147484219" r:id="rId9"/>
    <p:sldLayoutId id="2147484220" r:id="rId10"/>
    <p:sldLayoutId id="2147484221" r:id="rId11"/>
  </p:sldLayoutIdLst>
  <p:transition spd="med">
    <p:pull dir="rd"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anose="020B0600070205080204" pitchFamily="34" charset="-128"/>
          <a:cs typeface="MS PGothic" charset="0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panose="020B0600070205080204" pitchFamily="34" charset="-128"/>
          <a:cs typeface="MS PGothic" charset="0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panose="020B0600070205080204" pitchFamily="34" charset="-128"/>
          <a:cs typeface="MS PGothic" charset="0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panose="020B0600070205080204" pitchFamily="34" charset="-128"/>
          <a:cs typeface="MS PGothic" charset="0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panose="020B0600070205080204" pitchFamily="34" charset="-128"/>
          <a:cs typeface="MS PGothic" charset="0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299CAE93-1100-E44D-8402-42D0D956AE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2051" name="Rectangle 3">
            <a:extLst>
              <a:ext uri="{FF2B5EF4-FFF2-40B4-BE49-F238E27FC236}">
                <a16:creationId xmlns:a16="http://schemas.microsoft.com/office/drawing/2014/main" id="{468DEF5D-4751-7141-9E87-7016B23325A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E4581151-79BC-5542-9572-DC44759F8A49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 i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E93854E5-CDB2-E245-8B38-CB108EBC84C3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i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1B4DC87E-5151-F14D-9B9C-F8A4B422B39B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i="0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BB8E6C6E-93AC-3046-9ABB-48E31459CACC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26165112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23" r:id="rId1"/>
    <p:sldLayoutId id="2147484224" r:id="rId2"/>
    <p:sldLayoutId id="2147484225" r:id="rId3"/>
    <p:sldLayoutId id="2147484226" r:id="rId4"/>
    <p:sldLayoutId id="2147484227" r:id="rId5"/>
    <p:sldLayoutId id="2147484228" r:id="rId6"/>
    <p:sldLayoutId id="2147484229" r:id="rId7"/>
    <p:sldLayoutId id="2147484230" r:id="rId8"/>
    <p:sldLayoutId id="2147484231" r:id="rId9"/>
    <p:sldLayoutId id="2147484232" r:id="rId10"/>
    <p:sldLayoutId id="2147484233" r:id="rId11"/>
    <p:sldLayoutId id="2147484234" r:id="rId12"/>
    <p:sldLayoutId id="2147484235" r:id="rId13"/>
    <p:sldLayoutId id="2147484236" r:id="rId14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titolo 1"/>
          <p:cNvSpPr>
            <a:spLocks noGrp="1"/>
          </p:cNvSpPr>
          <p:nvPr>
            <p:ph type="title"/>
          </p:nvPr>
        </p:nvSpPr>
        <p:spPr>
          <a:xfrm>
            <a:off x="707231" y="365126"/>
            <a:ext cx="8872538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707231" y="1825625"/>
            <a:ext cx="8872538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2"/>
          </p:nvPr>
        </p:nvSpPr>
        <p:spPr>
          <a:xfrm>
            <a:off x="707231" y="6356351"/>
            <a:ext cx="23145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1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fld id="{36F08054-EDEE-E343-A4E3-93CC7176287F}" type="datetimeFigureOut">
              <a:rPr lang="it-IT" i="0" smtClean="0">
                <a:solidFill>
                  <a:prstClr val="black">
                    <a:tint val="75000"/>
                  </a:prstClr>
                </a:solidFill>
                <a:latin typeface="Calibri" panose="020F0502020204030204"/>
              </a:rPr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t>26/03/2024</a:t>
            </a:fld>
            <a:endParaRPr lang="it-IT" i="0">
              <a:solidFill>
                <a:prstClr val="black">
                  <a:tint val="75000"/>
                </a:prstClr>
              </a:solidFill>
              <a:latin typeface="Calibri" panose="020F0502020204030204"/>
            </a:endParaRPr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3"/>
          </p:nvPr>
        </p:nvSpPr>
        <p:spPr>
          <a:xfrm>
            <a:off x="3407569" y="6356351"/>
            <a:ext cx="347186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1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it-IT" i="0">
              <a:solidFill>
                <a:prstClr val="black">
                  <a:tint val="75000"/>
                </a:prstClr>
              </a:solidFill>
              <a:latin typeface="Calibri" panose="020F0502020204030204"/>
            </a:endParaRPr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4"/>
          </p:nvPr>
        </p:nvSpPr>
        <p:spPr>
          <a:xfrm>
            <a:off x="7265194" y="6356351"/>
            <a:ext cx="23145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13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fld id="{F311DD2E-4892-C74A-BA7A-94C106F4387C}" type="slidenum">
              <a:rPr lang="it-IT" i="0" smtClean="0">
                <a:solidFill>
                  <a:prstClr val="black">
                    <a:tint val="75000"/>
                  </a:prstClr>
                </a:solidFill>
                <a:latin typeface="Calibri" panose="020F0502020204030204"/>
              </a:rPr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t>‹N›</a:t>
            </a:fld>
            <a:endParaRPr lang="it-IT" i="0">
              <a:solidFill>
                <a:prstClr val="black">
                  <a:tint val="75000"/>
                </a:prstClr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31056175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18" r:id="rId1"/>
    <p:sldLayoutId id="2147484319" r:id="rId2"/>
    <p:sldLayoutId id="2147484320" r:id="rId3"/>
    <p:sldLayoutId id="2147484321" r:id="rId4"/>
    <p:sldLayoutId id="2147484322" r:id="rId5"/>
    <p:sldLayoutId id="2147484323" r:id="rId6"/>
    <p:sldLayoutId id="2147484324" r:id="rId7"/>
    <p:sldLayoutId id="2147484325" r:id="rId8"/>
    <p:sldLayoutId id="2147484326" r:id="rId9"/>
    <p:sldLayoutId id="2147484327" r:id="rId10"/>
    <p:sldLayoutId id="2147484328" r:id="rId11"/>
  </p:sldLayoutIdLst>
  <p:txStyles>
    <p:titleStyle>
      <a:lvl1pPr algn="l" defTabSz="771571" rtl="0" eaLnBrk="1" latinLnBrk="0" hangingPunct="1">
        <a:lnSpc>
          <a:spcPct val="90000"/>
        </a:lnSpc>
        <a:spcBef>
          <a:spcPct val="0"/>
        </a:spcBef>
        <a:buNone/>
        <a:defRPr sz="3713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92893" indent="-192893" algn="l" defTabSz="771571" rtl="0" eaLnBrk="1" latinLnBrk="0" hangingPunct="1">
        <a:lnSpc>
          <a:spcPct val="90000"/>
        </a:lnSpc>
        <a:spcBef>
          <a:spcPts val="844"/>
        </a:spcBef>
        <a:buFont typeface="Arial"/>
        <a:buChar char="•"/>
        <a:defRPr sz="2363" kern="1200">
          <a:solidFill>
            <a:schemeClr val="tx1"/>
          </a:solidFill>
          <a:latin typeface="+mn-lt"/>
          <a:ea typeface="+mn-ea"/>
          <a:cs typeface="+mn-cs"/>
        </a:defRPr>
      </a:lvl1pPr>
      <a:lvl2pPr marL="578678" indent="-192893" algn="l" defTabSz="771571" rtl="0" eaLnBrk="1" latinLnBrk="0" hangingPunct="1">
        <a:lnSpc>
          <a:spcPct val="90000"/>
        </a:lnSpc>
        <a:spcBef>
          <a:spcPts val="422"/>
        </a:spcBef>
        <a:buFont typeface="Arial"/>
        <a:buChar char="•"/>
        <a:defRPr sz="2025" kern="1200">
          <a:solidFill>
            <a:schemeClr val="tx1"/>
          </a:solidFill>
          <a:latin typeface="+mn-lt"/>
          <a:ea typeface="+mn-ea"/>
          <a:cs typeface="+mn-cs"/>
        </a:defRPr>
      </a:lvl2pPr>
      <a:lvl3pPr marL="964463" indent="-192893" algn="l" defTabSz="771571" rtl="0" eaLnBrk="1" latinLnBrk="0" hangingPunct="1">
        <a:lnSpc>
          <a:spcPct val="90000"/>
        </a:lnSpc>
        <a:spcBef>
          <a:spcPts val="422"/>
        </a:spcBef>
        <a:buFont typeface="Arial"/>
        <a:buChar char="•"/>
        <a:defRPr sz="1688" kern="1200">
          <a:solidFill>
            <a:schemeClr val="tx1"/>
          </a:solidFill>
          <a:latin typeface="+mn-lt"/>
          <a:ea typeface="+mn-ea"/>
          <a:cs typeface="+mn-cs"/>
        </a:defRPr>
      </a:lvl3pPr>
      <a:lvl4pPr marL="1350249" indent="-192893" algn="l" defTabSz="771571" rtl="0" eaLnBrk="1" latinLnBrk="0" hangingPunct="1">
        <a:lnSpc>
          <a:spcPct val="90000"/>
        </a:lnSpc>
        <a:spcBef>
          <a:spcPts val="422"/>
        </a:spcBef>
        <a:buFont typeface="Arial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4pPr>
      <a:lvl5pPr marL="1736034" indent="-192893" algn="l" defTabSz="771571" rtl="0" eaLnBrk="1" latinLnBrk="0" hangingPunct="1">
        <a:lnSpc>
          <a:spcPct val="90000"/>
        </a:lnSpc>
        <a:spcBef>
          <a:spcPts val="422"/>
        </a:spcBef>
        <a:buFont typeface="Arial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5pPr>
      <a:lvl6pPr marL="2121819" indent="-192893" algn="l" defTabSz="771571" rtl="0" eaLnBrk="1" latinLnBrk="0" hangingPunct="1">
        <a:lnSpc>
          <a:spcPct val="90000"/>
        </a:lnSpc>
        <a:spcBef>
          <a:spcPts val="422"/>
        </a:spcBef>
        <a:buFont typeface="Arial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6pPr>
      <a:lvl7pPr marL="2507605" indent="-192893" algn="l" defTabSz="771571" rtl="0" eaLnBrk="1" latinLnBrk="0" hangingPunct="1">
        <a:lnSpc>
          <a:spcPct val="90000"/>
        </a:lnSpc>
        <a:spcBef>
          <a:spcPts val="422"/>
        </a:spcBef>
        <a:buFont typeface="Arial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7pPr>
      <a:lvl8pPr marL="2893390" indent="-192893" algn="l" defTabSz="771571" rtl="0" eaLnBrk="1" latinLnBrk="0" hangingPunct="1">
        <a:lnSpc>
          <a:spcPct val="90000"/>
        </a:lnSpc>
        <a:spcBef>
          <a:spcPts val="422"/>
        </a:spcBef>
        <a:buFont typeface="Arial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8pPr>
      <a:lvl9pPr marL="3279176" indent="-192893" algn="l" defTabSz="771571" rtl="0" eaLnBrk="1" latinLnBrk="0" hangingPunct="1">
        <a:lnSpc>
          <a:spcPct val="90000"/>
        </a:lnSpc>
        <a:spcBef>
          <a:spcPts val="422"/>
        </a:spcBef>
        <a:buFont typeface="Arial"/>
        <a:buChar char="•"/>
        <a:defRPr sz="151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1pPr>
      <a:lvl2pPr marL="385785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2pPr>
      <a:lvl3pPr marL="771571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3pPr>
      <a:lvl4pPr marL="1157356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4pPr>
      <a:lvl5pPr marL="1543141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5pPr>
      <a:lvl6pPr marL="1928927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6pPr>
      <a:lvl7pPr marL="2314712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7pPr>
      <a:lvl8pPr marL="2700498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8pPr>
      <a:lvl9pPr marL="3086283" algn="l" defTabSz="771571" rtl="0" eaLnBrk="1" latinLnBrk="0" hangingPunct="1">
        <a:defRPr sz="151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66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4866BAEC-76CF-FE49-AEC0-68B2F19137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3E35CB92-A99D-8940-A5A5-64B27F5776D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E20F37CE-8652-8442-9BFB-CE58AFD9CE7A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Times New Roman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BE457299-4AFD-D242-843F-1C2790377343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Times New Roman" pitchFamily="18" charset="0"/>
              </a:defRPr>
            </a:lvl1pPr>
          </a:lstStyle>
          <a:p>
            <a:pPr>
              <a:defRPr/>
            </a:pPr>
            <a:endParaRPr lang="it-IT" altLang="it-IT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6F62F47B-13CF-9D4F-8CC3-D9280BD98AED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Times New Roman" charset="0"/>
              </a:defRPr>
            </a:lvl1pPr>
          </a:lstStyle>
          <a:p>
            <a:pPr>
              <a:defRPr/>
            </a:pPr>
            <a:fld id="{E0F5F4B4-A237-0141-82D0-0E676980C45F}" type="slidenum">
              <a:rPr lang="it-IT" altLang="it-IT"/>
              <a:pPr>
                <a:defRPr/>
              </a:pPr>
              <a:t>‹N›</a:t>
            </a:fld>
            <a:endParaRPr lang="it-IT" altLang="it-IT"/>
          </a:p>
        </p:txBody>
      </p:sp>
    </p:spTree>
    <p:extLst>
      <p:ext uri="{BB962C8B-B14F-4D97-AF65-F5344CB8AC3E}">
        <p14:creationId xmlns:p14="http://schemas.microsoft.com/office/powerpoint/2010/main" val="35668582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30" r:id="rId1"/>
    <p:sldLayoutId id="2147484331" r:id="rId2"/>
    <p:sldLayoutId id="2147484332" r:id="rId3"/>
    <p:sldLayoutId id="2147484333" r:id="rId4"/>
    <p:sldLayoutId id="2147484334" r:id="rId5"/>
    <p:sldLayoutId id="2147484335" r:id="rId6"/>
    <p:sldLayoutId id="2147484336" r:id="rId7"/>
    <p:sldLayoutId id="2147484337" r:id="rId8"/>
    <p:sldLayoutId id="2147484338" r:id="rId9"/>
    <p:sldLayoutId id="2147484339" r:id="rId10"/>
    <p:sldLayoutId id="2147484340" r:id="rId11"/>
  </p:sldLayoutIdLst>
  <p:transition>
    <p:pull dir="rd"/>
  </p:transition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lo stile del titolo dello schema</a:t>
            </a:r>
          </a:p>
        </p:txBody>
      </p:sp>
      <p:sp>
        <p:nvSpPr>
          <p:cNvPr id="921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it-IT" altLang="it-IT"/>
              <a:t>Fare clic per modificare gli stili del testo dello schema</a:t>
            </a:r>
          </a:p>
          <a:p>
            <a:pPr lvl="1"/>
            <a:r>
              <a:rPr lang="it-IT" altLang="it-IT"/>
              <a:t>Secondo livello</a:t>
            </a:r>
          </a:p>
          <a:p>
            <a:pPr lvl="2"/>
            <a:r>
              <a:rPr lang="it-IT" altLang="it-IT"/>
              <a:t>Terzo livello</a:t>
            </a:r>
          </a:p>
          <a:p>
            <a:pPr lvl="3"/>
            <a:r>
              <a:rPr lang="it-IT" altLang="it-IT"/>
              <a:t>Quarto livello</a:t>
            </a:r>
          </a:p>
          <a:p>
            <a:pPr lvl="4"/>
            <a:r>
              <a:rPr lang="it-IT" altLang="it-IT"/>
              <a:t>Quinto livello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endParaRPr lang="it-IT" altLang="it-IT" i="0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endParaRPr lang="it-IT" altLang="it-IT" i="0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387DDDCC-2588-4307-BA48-3B5C6BBB621D}" type="slidenum">
              <a:rPr lang="it-IT" altLang="it-IT" i="0"/>
              <a:pPr>
                <a:defRPr/>
              </a:pPr>
              <a:t>‹N›</a:t>
            </a:fld>
            <a:endParaRPr lang="it-IT" altLang="it-IT" i="0"/>
          </a:p>
        </p:txBody>
      </p:sp>
    </p:spTree>
    <p:extLst>
      <p:ext uri="{BB962C8B-B14F-4D97-AF65-F5344CB8AC3E}">
        <p14:creationId xmlns:p14="http://schemas.microsoft.com/office/powerpoint/2010/main" val="31669308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42" r:id="rId1"/>
    <p:sldLayoutId id="2147484343" r:id="rId2"/>
    <p:sldLayoutId id="2147484344" r:id="rId3"/>
    <p:sldLayoutId id="2147484345" r:id="rId4"/>
    <p:sldLayoutId id="2147484346" r:id="rId5"/>
    <p:sldLayoutId id="2147484347" r:id="rId6"/>
    <p:sldLayoutId id="2147484348" r:id="rId7"/>
    <p:sldLayoutId id="2147484349" r:id="rId8"/>
    <p:sldLayoutId id="2147484350" r:id="rId9"/>
    <p:sldLayoutId id="2147484351" r:id="rId10"/>
    <p:sldLayoutId id="2147484352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20.xml"/><Relationship Id="rId1" Type="http://schemas.openxmlformats.org/officeDocument/2006/relationships/tags" Target="../tags/tag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171.xml"/><Relationship Id="rId1" Type="http://schemas.openxmlformats.org/officeDocument/2006/relationships/tags" Target="../tags/tag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slideLayout" Target="../slideLayouts/slideLayout178.xml"/><Relationship Id="rId1" Type="http://schemas.openxmlformats.org/officeDocument/2006/relationships/tags" Target="../tags/tag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slideLayout" Target="../slideLayouts/slideLayout178.xml"/><Relationship Id="rId1" Type="http://schemas.openxmlformats.org/officeDocument/2006/relationships/tags" Target="../tags/tag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90.xml"/><Relationship Id="rId1" Type="http://schemas.openxmlformats.org/officeDocument/2006/relationships/tags" Target="../tags/tag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8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tags" Target="../tags/tag9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tags" Target="../tags/tag1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119.xml"/><Relationship Id="rId1" Type="http://schemas.openxmlformats.org/officeDocument/2006/relationships/tags" Target="../tags/tag11.xml"/><Relationship Id="rId4" Type="http://schemas.openxmlformats.org/officeDocument/2006/relationships/image" Target="../media/image6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119.xml"/><Relationship Id="rId1" Type="http://schemas.openxmlformats.org/officeDocument/2006/relationships/tags" Target="../tags/tag12.xml"/><Relationship Id="rId4" Type="http://schemas.openxmlformats.org/officeDocument/2006/relationships/image" Target="../media/image6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119.xml"/><Relationship Id="rId1" Type="http://schemas.openxmlformats.org/officeDocument/2006/relationships/tags" Target="../tags/tag13.xml"/><Relationship Id="rId4" Type="http://schemas.openxmlformats.org/officeDocument/2006/relationships/image" Target="../media/image6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119.xml"/><Relationship Id="rId1" Type="http://schemas.openxmlformats.org/officeDocument/2006/relationships/tags" Target="../tags/tag14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119.xml"/><Relationship Id="rId1" Type="http://schemas.openxmlformats.org/officeDocument/2006/relationships/tags" Target="../tags/tag15.xml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119.xml"/><Relationship Id="rId1" Type="http://schemas.openxmlformats.org/officeDocument/2006/relationships/tags" Target="../tags/tag1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119.xml"/><Relationship Id="rId1" Type="http://schemas.openxmlformats.org/officeDocument/2006/relationships/tags" Target="../tags/tag1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119.xml"/><Relationship Id="rId1" Type="http://schemas.openxmlformats.org/officeDocument/2006/relationships/tags" Target="../tags/tag18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119.xml"/><Relationship Id="rId1" Type="http://schemas.openxmlformats.org/officeDocument/2006/relationships/tags" Target="../tags/tag19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119.xml"/><Relationship Id="rId1" Type="http://schemas.openxmlformats.org/officeDocument/2006/relationships/tags" Target="../tags/tag20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notesSlide" Target="../notesSlides/notesSlide13.xml"/><Relationship Id="rId7" Type="http://schemas.openxmlformats.org/officeDocument/2006/relationships/image" Target="../media/image11.png"/><Relationship Id="rId2" Type="http://schemas.openxmlformats.org/officeDocument/2006/relationships/slideLayout" Target="../slideLayouts/slideLayout132.xml"/><Relationship Id="rId1" Type="http://schemas.openxmlformats.org/officeDocument/2006/relationships/tags" Target="../tags/tag21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Relationship Id="rId9" Type="http://schemas.openxmlformats.org/officeDocument/2006/relationships/image" Target="../media/image13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5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notesSlide" Target="../notesSlides/notesSlide14.xml"/><Relationship Id="rId7" Type="http://schemas.openxmlformats.org/officeDocument/2006/relationships/image" Target="../media/image11.png"/><Relationship Id="rId2" Type="http://schemas.openxmlformats.org/officeDocument/2006/relationships/slideLayout" Target="../slideLayouts/slideLayout158.xml"/><Relationship Id="rId1" Type="http://schemas.openxmlformats.org/officeDocument/2006/relationships/tags" Target="../tags/tag22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Relationship Id="rId9" Type="http://schemas.openxmlformats.org/officeDocument/2006/relationships/image" Target="../media/image13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slideLayout" Target="../slideLayouts/slideLayout178.xml"/><Relationship Id="rId1" Type="http://schemas.openxmlformats.org/officeDocument/2006/relationships/tags" Target="../tags/tag2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slideLayout" Target="../slideLayouts/slideLayout153.xml"/><Relationship Id="rId1" Type="http://schemas.openxmlformats.org/officeDocument/2006/relationships/tags" Target="../tags/tag2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2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2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2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28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29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0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1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5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6.xml"/><Relationship Id="rId2" Type="http://schemas.openxmlformats.org/officeDocument/2006/relationships/slideLayout" Target="../slideLayouts/slideLayout81.xml"/><Relationship Id="rId1" Type="http://schemas.openxmlformats.org/officeDocument/2006/relationships/tags" Target="../tags/tag36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7.xml"/><Relationship Id="rId2" Type="http://schemas.openxmlformats.org/officeDocument/2006/relationships/slideLayout" Target="../slideLayouts/slideLayout81.xml"/><Relationship Id="rId1" Type="http://schemas.openxmlformats.org/officeDocument/2006/relationships/tags" Target="../tags/tag3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8.xml"/><Relationship Id="rId2" Type="http://schemas.openxmlformats.org/officeDocument/2006/relationships/slideLayout" Target="../slideLayouts/slideLayout81.xml"/><Relationship Id="rId1" Type="http://schemas.openxmlformats.org/officeDocument/2006/relationships/tags" Target="../tags/tag38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9.xml"/><Relationship Id="rId2" Type="http://schemas.openxmlformats.org/officeDocument/2006/relationships/slideLayout" Target="../slideLayouts/slideLayout81.xml"/><Relationship Id="rId1" Type="http://schemas.openxmlformats.org/officeDocument/2006/relationships/tags" Target="../tags/tag39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6.xml"/><Relationship Id="rId1" Type="http://schemas.openxmlformats.org/officeDocument/2006/relationships/tags" Target="../tags/tag40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81.xml"/><Relationship Id="rId1" Type="http://schemas.openxmlformats.org/officeDocument/2006/relationships/tags" Target="../tags/tag4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81.xml"/><Relationship Id="rId1" Type="http://schemas.openxmlformats.org/officeDocument/2006/relationships/tags" Target="../tags/tag4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88.xml"/><Relationship Id="rId1" Type="http://schemas.openxmlformats.org/officeDocument/2006/relationships/tags" Target="../tags/tag43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90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4.xml"/><Relationship Id="rId1" Type="http://schemas.openxmlformats.org/officeDocument/2006/relationships/tags" Target="../tags/tag44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4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4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4.xml"/><Relationship Id="rId1" Type="http://schemas.openxmlformats.org/officeDocument/2006/relationships/tags" Target="../tags/tag45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slideLayout" Target="../slideLayouts/slideLayout20.xml"/><Relationship Id="rId1" Type="http://schemas.openxmlformats.org/officeDocument/2006/relationships/tags" Target="../tags/tag46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5.xml"/><Relationship Id="rId2" Type="http://schemas.openxmlformats.org/officeDocument/2006/relationships/tags" Target="../tags/tag48.xml"/><Relationship Id="rId1" Type="http://schemas.openxmlformats.org/officeDocument/2006/relationships/tags" Target="../tags/tag47.xml"/><Relationship Id="rId5" Type="http://schemas.openxmlformats.org/officeDocument/2006/relationships/image" Target="../media/image16.png"/><Relationship Id="rId4" Type="http://schemas.openxmlformats.org/officeDocument/2006/relationships/notesSlide" Target="../notesSlides/notesSlide31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3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9.xml"/><Relationship Id="rId5" Type="http://schemas.openxmlformats.org/officeDocument/2006/relationships/image" Target="../media/image18.png"/><Relationship Id="rId4" Type="http://schemas.openxmlformats.org/officeDocument/2006/relationships/image" Target="../media/image17.jpe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4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0.xml"/><Relationship Id="rId4" Type="http://schemas.openxmlformats.org/officeDocument/2006/relationships/image" Target="../media/image17.jpe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5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1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6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2.xml"/><Relationship Id="rId5" Type="http://schemas.openxmlformats.org/officeDocument/2006/relationships/image" Target="../media/image18.png"/><Relationship Id="rId4" Type="http://schemas.openxmlformats.org/officeDocument/2006/relationships/image" Target="../media/image17.jpe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7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3.xml"/><Relationship Id="rId5" Type="http://schemas.openxmlformats.org/officeDocument/2006/relationships/image" Target="../media/image18.png"/><Relationship Id="rId4" Type="http://schemas.openxmlformats.org/officeDocument/2006/relationships/image" Target="../media/image17.jpe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4.xml"/><Relationship Id="rId4" Type="http://schemas.openxmlformats.org/officeDocument/2006/relationships/image" Target="../media/image17.jpe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5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6.xml"/><Relationship Id="rId4" Type="http://schemas.openxmlformats.org/officeDocument/2006/relationships/image" Target="../media/image17.jpe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7.xml"/><Relationship Id="rId4" Type="http://schemas.openxmlformats.org/officeDocument/2006/relationships/image" Target="../media/image20.png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4.xml"/><Relationship Id="rId1" Type="http://schemas.openxmlformats.org/officeDocument/2006/relationships/tags" Target="../tags/tag58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9.xml"/><Relationship Id="rId4" Type="http://schemas.openxmlformats.org/officeDocument/2006/relationships/image" Target="../media/image17.jpe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2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60.xml"/><Relationship Id="rId4" Type="http://schemas.openxmlformats.org/officeDocument/2006/relationships/image" Target="../media/image17.jpe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3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61.xml"/><Relationship Id="rId4" Type="http://schemas.openxmlformats.org/officeDocument/2006/relationships/image" Target="../media/image17.jpe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4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62.xml"/><Relationship Id="rId4" Type="http://schemas.openxmlformats.org/officeDocument/2006/relationships/image" Target="../media/image17.jpe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5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63.xml"/><Relationship Id="rId4" Type="http://schemas.openxmlformats.org/officeDocument/2006/relationships/image" Target="../media/image21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6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64.xml"/><Relationship Id="rId5" Type="http://schemas.openxmlformats.org/officeDocument/2006/relationships/image" Target="../media/image17.jpeg"/><Relationship Id="rId4" Type="http://schemas.openxmlformats.org/officeDocument/2006/relationships/image" Target="../media/image22.jpe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7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65.xml"/><Relationship Id="rId4" Type="http://schemas.openxmlformats.org/officeDocument/2006/relationships/image" Target="../media/image17.jpe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8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66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9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67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0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68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1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69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2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70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3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71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4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7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5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3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4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5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6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7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8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9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6.xml"/><Relationship Id="rId2" Type="http://schemas.openxmlformats.org/officeDocument/2006/relationships/slideLayout" Target="../slideLayouts/slideLayout31.xml"/><Relationship Id="rId1" Type="http://schemas.openxmlformats.org/officeDocument/2006/relationships/tags" Target="../tags/tag80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7.xml"/><Relationship Id="rId2" Type="http://schemas.openxmlformats.org/officeDocument/2006/relationships/slideLayout" Target="../slideLayouts/slideLayout31.xml"/><Relationship Id="rId1" Type="http://schemas.openxmlformats.org/officeDocument/2006/relationships/tags" Target="../tags/tag81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8.xml"/><Relationship Id="rId2" Type="http://schemas.openxmlformats.org/officeDocument/2006/relationships/slideLayout" Target="../slideLayouts/slideLayout31.xml"/><Relationship Id="rId1" Type="http://schemas.openxmlformats.org/officeDocument/2006/relationships/tags" Target="../tags/tag8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9.xml"/><Relationship Id="rId2" Type="http://schemas.openxmlformats.org/officeDocument/2006/relationships/slideLayout" Target="../slideLayouts/slideLayout31.xml"/><Relationship Id="rId1" Type="http://schemas.openxmlformats.org/officeDocument/2006/relationships/tags" Target="../tags/tag83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0.xml"/><Relationship Id="rId2" Type="http://schemas.openxmlformats.org/officeDocument/2006/relationships/slideLayout" Target="../slideLayouts/slideLayout31.xml"/><Relationship Id="rId1" Type="http://schemas.openxmlformats.org/officeDocument/2006/relationships/tags" Target="../tags/tag84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1.xml"/><Relationship Id="rId2" Type="http://schemas.openxmlformats.org/officeDocument/2006/relationships/slideLayout" Target="../slideLayouts/slideLayout31.xml"/><Relationship Id="rId1" Type="http://schemas.openxmlformats.org/officeDocument/2006/relationships/tags" Target="../tags/tag85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2.xml"/><Relationship Id="rId2" Type="http://schemas.openxmlformats.org/officeDocument/2006/relationships/slideLayout" Target="../slideLayouts/slideLayout31.xml"/><Relationship Id="rId1" Type="http://schemas.openxmlformats.org/officeDocument/2006/relationships/tags" Target="../tags/tag86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3.xml"/><Relationship Id="rId2" Type="http://schemas.openxmlformats.org/officeDocument/2006/relationships/slideLayout" Target="../slideLayouts/slideLayout31.xml"/><Relationship Id="rId1" Type="http://schemas.openxmlformats.org/officeDocument/2006/relationships/tags" Target="../tags/tag87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4.xml"/><Relationship Id="rId2" Type="http://schemas.openxmlformats.org/officeDocument/2006/relationships/slideLayout" Target="../slideLayouts/slideLayout31.xml"/><Relationship Id="rId1" Type="http://schemas.openxmlformats.org/officeDocument/2006/relationships/tags" Target="../tags/tag88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5.xml"/><Relationship Id="rId2" Type="http://schemas.openxmlformats.org/officeDocument/2006/relationships/slideLayout" Target="../slideLayouts/slideLayout31.xml"/><Relationship Id="rId1" Type="http://schemas.openxmlformats.org/officeDocument/2006/relationships/tags" Target="../tags/tag89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6.xml"/><Relationship Id="rId2" Type="http://schemas.openxmlformats.org/officeDocument/2006/relationships/slideLayout" Target="../slideLayouts/slideLayout31.xml"/><Relationship Id="rId1" Type="http://schemas.openxmlformats.org/officeDocument/2006/relationships/tags" Target="../tags/tag90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7.xml"/><Relationship Id="rId2" Type="http://schemas.openxmlformats.org/officeDocument/2006/relationships/slideLayout" Target="../slideLayouts/slideLayout25.xml"/><Relationship Id="rId1" Type="http://schemas.openxmlformats.org/officeDocument/2006/relationships/tags" Target="../tags/tag91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8.xml"/><Relationship Id="rId2" Type="http://schemas.openxmlformats.org/officeDocument/2006/relationships/slideLayout" Target="../slideLayouts/slideLayout25.xml"/><Relationship Id="rId1" Type="http://schemas.openxmlformats.org/officeDocument/2006/relationships/tags" Target="../tags/tag92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9.xml"/><Relationship Id="rId2" Type="http://schemas.openxmlformats.org/officeDocument/2006/relationships/slideLayout" Target="../slideLayouts/slideLayout25.xml"/><Relationship Id="rId1" Type="http://schemas.openxmlformats.org/officeDocument/2006/relationships/tags" Target="../tags/tag93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0.xml"/><Relationship Id="rId2" Type="http://schemas.openxmlformats.org/officeDocument/2006/relationships/slideLayout" Target="../slideLayouts/slideLayout25.xml"/><Relationship Id="rId1" Type="http://schemas.openxmlformats.org/officeDocument/2006/relationships/tags" Target="../tags/tag94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1.xml"/><Relationship Id="rId2" Type="http://schemas.openxmlformats.org/officeDocument/2006/relationships/slideLayout" Target="../slideLayouts/slideLayout25.xml"/><Relationship Id="rId1" Type="http://schemas.openxmlformats.org/officeDocument/2006/relationships/tags" Target="../tags/tag95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2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96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3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97.xml"/><Relationship Id="rId4" Type="http://schemas.openxmlformats.org/officeDocument/2006/relationships/image" Target="../media/image17.jpe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22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5.xml"/><Relationship Id="rId2" Type="http://schemas.openxmlformats.org/officeDocument/2006/relationships/slideLayout" Target="../slideLayouts/slideLayout233.xml"/><Relationship Id="rId1" Type="http://schemas.openxmlformats.org/officeDocument/2006/relationships/tags" Target="../tags/tag98.xml"/><Relationship Id="rId4" Type="http://schemas.openxmlformats.org/officeDocument/2006/relationships/image" Target="../media/image17.jpe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6.xml"/><Relationship Id="rId2" Type="http://schemas.openxmlformats.org/officeDocument/2006/relationships/slideLayout" Target="../slideLayouts/slideLayout233.xml"/><Relationship Id="rId1" Type="http://schemas.openxmlformats.org/officeDocument/2006/relationships/tags" Target="../tags/tag99.xml"/><Relationship Id="rId4" Type="http://schemas.openxmlformats.org/officeDocument/2006/relationships/image" Target="../media/image17.jpeg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7.xml"/><Relationship Id="rId2" Type="http://schemas.openxmlformats.org/officeDocument/2006/relationships/slideLayout" Target="../slideLayouts/slideLayout233.xml"/><Relationship Id="rId1" Type="http://schemas.openxmlformats.org/officeDocument/2006/relationships/tags" Target="../tags/tag100.xml"/><Relationship Id="rId4" Type="http://schemas.openxmlformats.org/officeDocument/2006/relationships/image" Target="../media/image17.jpe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8.xml"/><Relationship Id="rId2" Type="http://schemas.openxmlformats.org/officeDocument/2006/relationships/slideLayout" Target="../slideLayouts/slideLayout233.xml"/><Relationship Id="rId1" Type="http://schemas.openxmlformats.org/officeDocument/2006/relationships/tags" Target="../tags/tag101.xml"/><Relationship Id="rId4" Type="http://schemas.openxmlformats.org/officeDocument/2006/relationships/image" Target="../media/image17.jpe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9.xml"/><Relationship Id="rId2" Type="http://schemas.openxmlformats.org/officeDocument/2006/relationships/slideLayout" Target="../slideLayouts/slideLayout233.xml"/><Relationship Id="rId1" Type="http://schemas.openxmlformats.org/officeDocument/2006/relationships/tags" Target="../tags/tag102.xml"/><Relationship Id="rId4" Type="http://schemas.openxmlformats.org/officeDocument/2006/relationships/image" Target="../media/image17.jpe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0.xml"/><Relationship Id="rId2" Type="http://schemas.openxmlformats.org/officeDocument/2006/relationships/slideLayout" Target="../slideLayouts/slideLayout233.xml"/><Relationship Id="rId1" Type="http://schemas.openxmlformats.org/officeDocument/2006/relationships/tags" Target="../tags/tag103.xml"/><Relationship Id="rId4" Type="http://schemas.openxmlformats.org/officeDocument/2006/relationships/image" Target="../media/image17.jpeg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90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90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8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8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8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8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8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8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8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264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264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264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64.xml"/><Relationship Id="rId4" Type="http://schemas.openxmlformats.org/officeDocument/2006/relationships/image" Target="../media/image29.jpeg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8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8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8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8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4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4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4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4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4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33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Text Box 2"/>
          <p:cNvSpPr txBox="1">
            <a:spLocks noChangeArrowheads="1"/>
          </p:cNvSpPr>
          <p:nvPr/>
        </p:nvSpPr>
        <p:spPr bwMode="auto">
          <a:xfrm>
            <a:off x="246956" y="1412776"/>
            <a:ext cx="9649072" cy="2123658"/>
          </a:xfrm>
          <a:prstGeom prst="rect">
            <a:avLst/>
          </a:prstGeom>
          <a:solidFill>
            <a:srgbClr val="FF0000"/>
          </a:solidFill>
          <a:ln w="57150" cap="rnd" cmpd="thickThin">
            <a:solidFill>
              <a:schemeClr val="bg1"/>
            </a:solidFill>
            <a:bevel/>
            <a:headEnd/>
            <a:tailEnd/>
          </a:ln>
        </p:spPr>
        <p:txBody>
          <a:bodyPr wrap="square">
            <a:spAutoFit/>
          </a:bodyPr>
          <a:lstStyle>
            <a:lvl1pPr marL="571500" indent="-571500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it-IT" altLang="it-IT" sz="4000" b="1" i="0" dirty="0">
                <a:solidFill>
                  <a:prstClr val="white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APPROPRIATEZZA PRESCRITTIVA  DEGLI  ANTIBIBIOTICI  E RESISTENZE BATTERICHE </a:t>
            </a:r>
          </a:p>
        </p:txBody>
      </p:sp>
      <p:sp>
        <p:nvSpPr>
          <p:cNvPr id="2" name="CasellaDiTesto 1"/>
          <p:cNvSpPr txBox="1"/>
          <p:nvPr/>
        </p:nvSpPr>
        <p:spPr>
          <a:xfrm>
            <a:off x="102940" y="6093296"/>
            <a:ext cx="10081120" cy="5140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1" hangingPunct="1">
              <a:lnSpc>
                <a:spcPct val="110000"/>
              </a:lnSpc>
            </a:pPr>
            <a:r>
              <a:rPr lang="it-IT" altLang="it-IT" sz="1200" b="1" i="0" dirty="0">
                <a:solidFill>
                  <a:prstClr val="white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ROBERTO  MATTINA     -   PROFESSORE DI  MICROBIOLOGIA  E MICROBIOLOGIA CLINICA UNIVERSITA’ DI MILANO </a:t>
            </a:r>
          </a:p>
          <a:p>
            <a:pPr eaLnBrk="1" hangingPunct="1">
              <a:lnSpc>
                <a:spcPct val="110000"/>
              </a:lnSpc>
            </a:pPr>
            <a:endParaRPr lang="it-IT" altLang="it-IT" sz="1400" b="1" i="0" dirty="0">
              <a:solidFill>
                <a:prstClr val="white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" name="Rettangolo 2">
            <a:extLst>
              <a:ext uri="{FF2B5EF4-FFF2-40B4-BE49-F238E27FC236}">
                <a16:creationId xmlns:a16="http://schemas.microsoft.com/office/drawing/2014/main" id="{FAA9708D-43D2-7543-8FDB-4D69C8F80E2D}"/>
              </a:ext>
            </a:extLst>
          </p:cNvPr>
          <p:cNvSpPr/>
          <p:nvPr/>
        </p:nvSpPr>
        <p:spPr>
          <a:xfrm>
            <a:off x="2191172" y="4436486"/>
            <a:ext cx="6100142" cy="9725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eaLnBrk="1" hangingPunct="1">
              <a:lnSpc>
                <a:spcPct val="110000"/>
              </a:lnSpc>
            </a:pPr>
            <a:r>
              <a:rPr lang="it-IT" altLang="it-IT" sz="3200" b="1" i="0" dirty="0">
                <a:solidFill>
                  <a:prstClr val="white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NUORO</a:t>
            </a:r>
          </a:p>
          <a:p>
            <a:pPr lvl="0" algn="ctr" eaLnBrk="1" hangingPunct="1">
              <a:lnSpc>
                <a:spcPct val="110000"/>
              </a:lnSpc>
            </a:pPr>
            <a:r>
              <a:rPr lang="it-IT" altLang="it-IT" sz="2000" b="1" i="0" dirty="0">
                <a:solidFill>
                  <a:prstClr val="white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9 MARZO 2024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33001210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Text Box 2">
            <a:extLst>
              <a:ext uri="{FF2B5EF4-FFF2-40B4-BE49-F238E27FC236}">
                <a16:creationId xmlns:a16="http://schemas.microsoft.com/office/drawing/2014/main" id="{2F028A75-BA0E-904D-801E-F8E7A57839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685800"/>
            <a:ext cx="9391650" cy="819150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4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SCOPERTA DEGLI ANTIBIOTICI</a:t>
            </a:r>
            <a:endParaRPr kumimoji="0" lang="it-IT" altLang="it-IT" sz="3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75779" name="Text Box 3">
            <a:extLst>
              <a:ext uri="{FF2B5EF4-FFF2-40B4-BE49-F238E27FC236}">
                <a16:creationId xmlns:a16="http://schemas.microsoft.com/office/drawing/2014/main" id="{56E2C794-63D2-6344-A071-8350629F0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" y="3429000"/>
            <a:ext cx="9448800" cy="1255728"/>
          </a:xfrm>
          <a:prstGeom prst="rect">
            <a:avLst/>
          </a:prstGeom>
          <a:solidFill>
            <a:srgbClr val="FF0000"/>
          </a:solidFill>
          <a:ln w="76200" cmpd="tri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DIMINUZIONE DELLA MORBILITA’ E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 MORTALITA’ PER MALATTIE INFETTIVE</a:t>
            </a:r>
            <a:endParaRPr kumimoji="0" lang="it-IT" altLang="it-IT" sz="3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75781" name="AutoShape 5">
            <a:extLst>
              <a:ext uri="{FF2B5EF4-FFF2-40B4-BE49-F238E27FC236}">
                <a16:creationId xmlns:a16="http://schemas.microsoft.com/office/drawing/2014/main" id="{307769C3-EECD-2243-AEEF-4E8D55F178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9600" y="1676400"/>
            <a:ext cx="1219200" cy="1524000"/>
          </a:xfrm>
          <a:prstGeom prst="downArrow">
            <a:avLst>
              <a:gd name="adj1" fmla="val 50000"/>
              <a:gd name="adj2" fmla="val 31250"/>
            </a:avLst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7469651"/>
      </p:ext>
    </p:extLst>
  </p:cSld>
  <p:clrMapOvr>
    <a:masterClrMapping/>
  </p:clrMapOvr>
  <p:transition>
    <p:pull dir="rd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Oval 2">
            <a:extLst>
              <a:ext uri="{FF2B5EF4-FFF2-40B4-BE49-F238E27FC236}">
                <a16:creationId xmlns:a16="http://schemas.microsoft.com/office/drawing/2014/main" id="{203D6119-8E4C-BC48-8CE4-D399DFCC5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4038600"/>
            <a:ext cx="9601200" cy="27432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54627" name="Oval 3">
            <a:extLst>
              <a:ext uri="{FF2B5EF4-FFF2-40B4-BE49-F238E27FC236}">
                <a16:creationId xmlns:a16="http://schemas.microsoft.com/office/drawing/2014/main" id="{F356EEDD-D500-D548-BD18-99C4E47E5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1295400"/>
            <a:ext cx="8077200" cy="2590800"/>
          </a:xfrm>
          <a:prstGeom prst="ellipse">
            <a:avLst/>
          </a:prstGeom>
          <a:solidFill>
            <a:srgbClr val="FFFF00"/>
          </a:solidFill>
          <a:ln w="9525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54628" name="Text Box 4">
            <a:extLst>
              <a:ext uri="{FF2B5EF4-FFF2-40B4-BE49-F238E27FC236}">
                <a16:creationId xmlns:a16="http://schemas.microsoft.com/office/drawing/2014/main" id="{2C3D385D-B5A5-BF49-9410-66FA096AA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457200"/>
            <a:ext cx="6086475" cy="758825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ANTIBIOTICI</a:t>
            </a:r>
            <a:endParaRPr kumimoji="0" lang="it-IT" altLang="it-IT" sz="3600" b="0" i="0" u="sng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4629" name="Text Box 5">
            <a:extLst>
              <a:ext uri="{FF2B5EF4-FFF2-40B4-BE49-F238E27FC236}">
                <a16:creationId xmlns:a16="http://schemas.microsoft.com/office/drawing/2014/main" id="{DDE6AA98-8E50-5748-ADD8-97EBD1F28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86213" y="1524000"/>
            <a:ext cx="2571750" cy="576263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VANTAGGI:</a:t>
            </a:r>
            <a:endParaRPr kumimoji="0" lang="it-IT" altLang="it-IT" sz="2800" b="0" i="0" u="sng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4630" name="Text Box 6">
            <a:extLst>
              <a:ext uri="{FF2B5EF4-FFF2-40B4-BE49-F238E27FC236}">
                <a16:creationId xmlns:a16="http://schemas.microsoft.com/office/drawing/2014/main" id="{9ACE3CDA-0184-AB49-85FC-F3792F443C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286000"/>
            <a:ext cx="6429375" cy="514350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-ERADICANO L’AGENTE PATOGENO</a:t>
            </a: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4631" name="Text Box 7">
            <a:extLst>
              <a:ext uri="{FF2B5EF4-FFF2-40B4-BE49-F238E27FC236}">
                <a16:creationId xmlns:a16="http://schemas.microsoft.com/office/drawing/2014/main" id="{A0D548F8-7CB9-AD43-8AC4-92C9357DD3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9425" y="3048000"/>
            <a:ext cx="4505325" cy="514350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-GUARIGIONE CLINICA</a:t>
            </a: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4632" name="Text Box 8">
            <a:extLst>
              <a:ext uri="{FF2B5EF4-FFF2-40B4-BE49-F238E27FC236}">
                <a16:creationId xmlns:a16="http://schemas.microsoft.com/office/drawing/2014/main" id="{0FB6A235-C2A0-F64F-A907-B675C9A4FF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4224338"/>
            <a:ext cx="2914650" cy="576262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SVANTAGGI:</a:t>
            </a:r>
            <a:endParaRPr kumimoji="0" lang="it-IT" altLang="it-IT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4633" name="Text Box 9">
            <a:extLst>
              <a:ext uri="{FF2B5EF4-FFF2-40B4-BE49-F238E27FC236}">
                <a16:creationId xmlns:a16="http://schemas.microsoft.com/office/drawing/2014/main" id="{4AC54BC5-8B9F-6148-AD02-1720D103C6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9124" y="4895850"/>
            <a:ext cx="7344816" cy="461665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ALTERANO IL MICROBIOTA RESIDENTE</a:t>
            </a:r>
            <a:endParaRPr kumimoji="0" lang="it-IT" altLang="it-IT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4634" name="Text Box 10">
            <a:extLst>
              <a:ext uri="{FF2B5EF4-FFF2-40B4-BE49-F238E27FC236}">
                <a16:creationId xmlns:a16="http://schemas.microsoft.com/office/drawing/2014/main" id="{13AD5D60-B684-434F-AE80-ED9DB25D63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5505450"/>
            <a:ext cx="4714875" cy="514350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INDUCONO RESISTENZE</a:t>
            </a: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154635" name="Text Box 11">
            <a:extLst>
              <a:ext uri="{FF2B5EF4-FFF2-40B4-BE49-F238E27FC236}">
                <a16:creationId xmlns:a16="http://schemas.microsoft.com/office/drawing/2014/main" id="{C212EEC5-5449-B846-9E12-F161CD11C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1433" y="6115050"/>
            <a:ext cx="4140299" cy="461665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it-IT" altLang="it-IT" sz="2400" b="1" i="0" dirty="0">
                <a:solidFill>
                  <a:srgbClr val="FFFFFF"/>
                </a:solidFill>
                <a:latin typeface="Arial" charset="0"/>
              </a:rPr>
              <a:t>EFFETTI COLLATERALI</a:t>
            </a:r>
            <a:endParaRPr kumimoji="0" lang="it-IT" altLang="it-IT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6144835"/>
      </p:ext>
    </p:extLst>
  </p:cSld>
  <p:clrMapOvr>
    <a:masterClrMapping/>
  </p:clrMapOvr>
  <p:transition spd="med">
    <p:pull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4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154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154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154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54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6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154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0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54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4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154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8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500"/>
                                        <p:tgtEl>
                                          <p:spTgt spid="154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626" grpId="0" animBg="1"/>
      <p:bldP spid="154627" grpId="0" animBg="1"/>
      <p:bldP spid="154629" grpId="0" animBg="1" autoUpdateAnimBg="0"/>
      <p:bldP spid="154630" grpId="0" animBg="1" autoUpdateAnimBg="0"/>
      <p:bldP spid="154631" grpId="0" animBg="1" autoUpdateAnimBg="0"/>
      <p:bldP spid="154632" grpId="0" animBg="1" autoUpdateAnimBg="0"/>
      <p:bldP spid="154633" grpId="0" animBg="1" autoUpdateAnimBg="0"/>
      <p:bldP spid="154634" grpId="0" animBg="1" autoUpdateAnimBg="0"/>
      <p:bldP spid="154635" grpId="0" animBg="1" autoUpdateAnimBg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Text Box 2"/>
          <p:cNvSpPr txBox="1">
            <a:spLocks noChangeArrowheads="1"/>
          </p:cNvSpPr>
          <p:nvPr/>
        </p:nvSpPr>
        <p:spPr bwMode="auto">
          <a:xfrm>
            <a:off x="723900" y="1647825"/>
            <a:ext cx="8875713" cy="2044700"/>
          </a:xfrm>
          <a:prstGeom prst="rect">
            <a:avLst/>
          </a:prstGeom>
          <a:solidFill>
            <a:schemeClr val="bg1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marL="571500" indent="-571500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it-IT" altLang="it-IT" sz="6000" b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  ANTIBIOTICO: </a:t>
            </a:r>
          </a:p>
          <a:p>
            <a:pPr algn="ctr"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it-IT" altLang="it-IT" sz="6000" b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NOME INFELICE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9774564"/>
      </p:ext>
    </p:extLst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818" name="Immagine 3">
            <a:extLst>
              <a:ext uri="{FF2B5EF4-FFF2-40B4-BE49-F238E27FC236}">
                <a16:creationId xmlns:a16="http://schemas.microsoft.com/office/drawing/2014/main" id="{A7610644-7F32-E746-B7B0-74D7E570114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799"/>
          <a:stretch>
            <a:fillRect/>
          </a:stretch>
        </p:blipFill>
        <p:spPr bwMode="auto">
          <a:xfrm>
            <a:off x="1903413" y="130175"/>
            <a:ext cx="6264275" cy="659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62359913"/>
      </p:ext>
    </p:extLst>
  </p:cSld>
  <p:clrMapOvr>
    <a:masterClrMapping/>
  </p:clrMapOvr>
  <p:transition spd="slow"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42" name="Immagine 3">
            <a:extLst>
              <a:ext uri="{FF2B5EF4-FFF2-40B4-BE49-F238E27FC236}">
                <a16:creationId xmlns:a16="http://schemas.microsoft.com/office/drawing/2014/main" id="{2EC9D193-3A12-FB45-9CA0-C90A8806BA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9300" y="1484313"/>
            <a:ext cx="8715375" cy="345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546885467"/>
      </p:ext>
    </p:extLst>
  </p:cSld>
  <p:clrMapOvr>
    <a:masterClrMapping/>
  </p:clrMapOvr>
  <p:transition spd="slow"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2228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BFCCBCE3-5D79-6A44-BD73-1D280A419D91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771525" y="2338536"/>
            <a:ext cx="8743950" cy="4114800"/>
          </a:xfrm>
        </p:spPr>
        <p:txBody>
          <a:bodyPr/>
          <a:lstStyle/>
          <a:p>
            <a:r>
              <a:rPr lang="it-IT" altLang="it-IT" sz="2400" dirty="0">
                <a:solidFill>
                  <a:schemeClr val="bg1"/>
                </a:solidFill>
              </a:rPr>
              <a:t>Il </a:t>
            </a:r>
            <a:r>
              <a:rPr lang="it-IT" altLang="it-IT" sz="2400" b="1" dirty="0">
                <a:solidFill>
                  <a:schemeClr val="bg1"/>
                </a:solidFill>
              </a:rPr>
              <a:t>64% </a:t>
            </a:r>
            <a:r>
              <a:rPr lang="it-IT" altLang="it-IT" sz="2400" dirty="0">
                <a:solidFill>
                  <a:schemeClr val="bg1"/>
                </a:solidFill>
              </a:rPr>
              <a:t>delle 10.000 persone interpellate crede che gli antibiotici possano essere utili contro raffreddori e influenze</a:t>
            </a:r>
          </a:p>
          <a:p>
            <a:r>
              <a:rPr lang="it-IT" altLang="it-IT" sz="2400" dirty="0">
                <a:solidFill>
                  <a:schemeClr val="bg1"/>
                </a:solidFill>
              </a:rPr>
              <a:t>Il </a:t>
            </a:r>
            <a:r>
              <a:rPr lang="it-IT" altLang="it-IT" sz="2400" b="1" dirty="0">
                <a:solidFill>
                  <a:schemeClr val="bg1"/>
                </a:solidFill>
              </a:rPr>
              <a:t>32% </a:t>
            </a:r>
            <a:r>
              <a:rPr lang="it-IT" altLang="it-IT" sz="2400" dirty="0">
                <a:solidFill>
                  <a:schemeClr val="bg1"/>
                </a:solidFill>
              </a:rPr>
              <a:t>pensa di poter sospendere gli antibiotici quando è migliorato, a prescindere dalla durata del trattamento indicata dal medico.</a:t>
            </a:r>
          </a:p>
          <a:p>
            <a:r>
              <a:rPr lang="it-IT" altLang="it-IT" sz="2400" dirty="0">
                <a:solidFill>
                  <a:schemeClr val="bg1"/>
                </a:solidFill>
              </a:rPr>
              <a:t>Il </a:t>
            </a:r>
            <a:r>
              <a:rPr lang="it-IT" altLang="it-IT" sz="2400" b="1" dirty="0">
                <a:solidFill>
                  <a:schemeClr val="bg1"/>
                </a:solidFill>
              </a:rPr>
              <a:t>44% </a:t>
            </a:r>
            <a:r>
              <a:rPr lang="it-IT" altLang="it-IT" sz="2400" dirty="0">
                <a:solidFill>
                  <a:schemeClr val="bg1"/>
                </a:solidFill>
              </a:rPr>
              <a:t>crede che la resistenza agli antibiotici sia un problema solo per chi assume gli antibiotici, mentre chiunque, di qualsiasi età, sesso e razza può contrarre un’infezione  sostenuta da batteri resistenti.</a:t>
            </a:r>
          </a:p>
          <a:p>
            <a:endParaRPr lang="it-IT" altLang="it-IT" sz="2400" dirty="0">
              <a:solidFill>
                <a:schemeClr val="bg1"/>
              </a:solidFill>
            </a:endParaRPr>
          </a:p>
          <a:p>
            <a:endParaRPr lang="it-IT" altLang="it-IT" sz="2400" dirty="0">
              <a:solidFill>
                <a:schemeClr val="bg1"/>
              </a:solidFill>
            </a:endParaRPr>
          </a:p>
        </p:txBody>
      </p:sp>
      <p:sp>
        <p:nvSpPr>
          <p:cNvPr id="164867" name="CasellaDiTesto 1">
            <a:extLst>
              <a:ext uri="{FF2B5EF4-FFF2-40B4-BE49-F238E27FC236}">
                <a16:creationId xmlns:a16="http://schemas.microsoft.com/office/drawing/2014/main" id="{A55C6C2E-D7CB-1F49-8940-E78C1F700F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525" y="476250"/>
            <a:ext cx="8618538" cy="113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INDAGINE  EUROPEA </a:t>
            </a:r>
            <a:r>
              <a:rPr kumimoji="0" lang="it-IT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(2018)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SU COSA SANNO I CITTADINI SUGLI ANTIBIOTICI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35049972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2"/>
          <p:cNvSpPr>
            <a:spLocks noGrp="1" noChangeArrowheads="1"/>
          </p:cNvSpPr>
          <p:nvPr>
            <p:ph type="title"/>
          </p:nvPr>
        </p:nvSpPr>
        <p:spPr>
          <a:xfrm>
            <a:off x="1619250" y="620713"/>
            <a:ext cx="7772400" cy="1143000"/>
          </a:xfrm>
          <a:solidFill>
            <a:srgbClr val="000099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en-US" altLang="it-IT" sz="4000" b="1">
                <a:solidFill>
                  <a:srgbClr val="FFFF00"/>
                </a:solidFill>
                <a:latin typeface="Arial" panose="020B0604020202020204" pitchFamily="34" charset="0"/>
              </a:rPr>
              <a:t>TERAPIA ANTIBIOTICA</a:t>
            </a:r>
            <a:endParaRPr lang="en-US" altLang="it-IT" sz="3600" b="1" u="sng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grpSp>
        <p:nvGrpSpPr>
          <p:cNvPr id="60419" name="Group 3"/>
          <p:cNvGrpSpPr>
            <a:grpSpLocks/>
          </p:cNvGrpSpPr>
          <p:nvPr/>
        </p:nvGrpSpPr>
        <p:grpSpPr bwMode="auto">
          <a:xfrm>
            <a:off x="4552950" y="2852738"/>
            <a:ext cx="2895600" cy="838200"/>
            <a:chOff x="2808" y="2016"/>
            <a:chExt cx="1824" cy="528"/>
          </a:xfrm>
        </p:grpSpPr>
        <p:sp>
          <p:nvSpPr>
            <p:cNvPr id="60425" name="Oval 4"/>
            <p:cNvSpPr>
              <a:spLocks noChangeArrowheads="1"/>
            </p:cNvSpPr>
            <p:nvPr/>
          </p:nvSpPr>
          <p:spPr bwMode="auto">
            <a:xfrm>
              <a:off x="2808" y="2016"/>
              <a:ext cx="1824" cy="528"/>
            </a:xfrm>
            <a:prstGeom prst="ellipse">
              <a:avLst/>
            </a:prstGeom>
            <a:solidFill>
              <a:srgbClr val="66FF33"/>
            </a:solidFill>
            <a:ln w="28575">
              <a:solidFill>
                <a:schemeClr val="hlink"/>
              </a:solidFill>
              <a:round/>
              <a:headEnd/>
              <a:tailEnd/>
            </a:ln>
          </p:spPr>
          <p:txBody>
            <a:bodyPr wrap="none" bIns="0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3200" b="1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60426" name="Text Box 5"/>
            <p:cNvSpPr txBox="1">
              <a:spLocks noChangeArrowheads="1"/>
            </p:cNvSpPr>
            <p:nvPr/>
          </p:nvSpPr>
          <p:spPr bwMode="auto">
            <a:xfrm>
              <a:off x="3024" y="2063"/>
              <a:ext cx="123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MIRATA</a:t>
              </a:r>
              <a:endParaRPr kumimoji="0" lang="en-US" altLang="it-IT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60420" name="AutoShape 6"/>
          <p:cNvSpPr>
            <a:spLocks noChangeArrowheads="1"/>
          </p:cNvSpPr>
          <p:nvPr/>
        </p:nvSpPr>
        <p:spPr bwMode="auto">
          <a:xfrm>
            <a:off x="2743200" y="3068638"/>
            <a:ext cx="1295400" cy="533400"/>
          </a:xfrm>
          <a:prstGeom prst="notchedRightArrow">
            <a:avLst>
              <a:gd name="adj1" fmla="val 50000"/>
              <a:gd name="adj2" fmla="val 60714"/>
            </a:avLst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 b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60421" name="Group 7"/>
          <p:cNvGrpSpPr>
            <a:grpSpLocks/>
          </p:cNvGrpSpPr>
          <p:nvPr/>
        </p:nvGrpSpPr>
        <p:grpSpPr bwMode="auto">
          <a:xfrm>
            <a:off x="4191000" y="4267200"/>
            <a:ext cx="4038600" cy="838200"/>
            <a:chOff x="2640" y="2688"/>
            <a:chExt cx="2256" cy="528"/>
          </a:xfrm>
        </p:grpSpPr>
        <p:sp>
          <p:nvSpPr>
            <p:cNvPr id="60423" name="Oval 8"/>
            <p:cNvSpPr>
              <a:spLocks noChangeArrowheads="1"/>
            </p:cNvSpPr>
            <p:nvPr/>
          </p:nvSpPr>
          <p:spPr bwMode="auto">
            <a:xfrm>
              <a:off x="2640" y="2688"/>
              <a:ext cx="2160" cy="528"/>
            </a:xfrm>
            <a:prstGeom prst="ellipse">
              <a:avLst/>
            </a:prstGeom>
            <a:solidFill>
              <a:srgbClr val="66FF33"/>
            </a:solidFill>
            <a:ln w="38100">
              <a:solidFill>
                <a:schemeClr val="hlink"/>
              </a:solidFill>
              <a:round/>
              <a:headEnd/>
              <a:tailEnd/>
            </a:ln>
          </p:spPr>
          <p:txBody>
            <a:bodyPr wrap="none" bIns="0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3200" b="1" i="0" u="none" strike="noStrike" kern="120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60424" name="Text Box 9"/>
            <p:cNvSpPr txBox="1">
              <a:spLocks noChangeArrowheads="1"/>
            </p:cNvSpPr>
            <p:nvPr/>
          </p:nvSpPr>
          <p:spPr bwMode="auto">
            <a:xfrm>
              <a:off x="2880" y="2736"/>
              <a:ext cx="201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RAGIONATA</a:t>
              </a:r>
              <a:endParaRPr kumimoji="0" lang="en-US" altLang="it-IT" sz="2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60422" name="AutoShape 10"/>
          <p:cNvSpPr>
            <a:spLocks noChangeArrowheads="1"/>
          </p:cNvSpPr>
          <p:nvPr/>
        </p:nvSpPr>
        <p:spPr bwMode="auto">
          <a:xfrm>
            <a:off x="2743200" y="4437063"/>
            <a:ext cx="1295400" cy="533400"/>
          </a:xfrm>
          <a:prstGeom prst="notchedRightArrow">
            <a:avLst>
              <a:gd name="adj1" fmla="val 50000"/>
              <a:gd name="adj2" fmla="val 60714"/>
            </a:avLst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 bIns="0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57650112"/>
      </p:ext>
    </p:extLst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2"/>
          <p:cNvSpPr>
            <a:spLocks noGrp="1" noChangeArrowheads="1"/>
          </p:cNvSpPr>
          <p:nvPr>
            <p:ph type="title"/>
          </p:nvPr>
        </p:nvSpPr>
        <p:spPr>
          <a:xfrm>
            <a:off x="838200" y="228600"/>
            <a:ext cx="8743950" cy="1143000"/>
          </a:xfrm>
          <a:solidFill>
            <a:srgbClr val="000099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 lIns="90488" tIns="44450" rIns="90488" bIns="44450"/>
          <a:lstStyle/>
          <a:p>
            <a:r>
              <a:rPr lang="en-US" altLang="it-IT" b="1">
                <a:solidFill>
                  <a:srgbClr val="FFFF00"/>
                </a:solidFill>
                <a:latin typeface="Arial" panose="020B0604020202020204" pitchFamily="34" charset="0"/>
              </a:rPr>
              <a:t>TERAPIA MIRATA</a:t>
            </a:r>
            <a:endParaRPr lang="en-US" altLang="it-IT" sz="3600" b="1" u="sng">
              <a:latin typeface="Arial" panose="020B0604020202020204" pitchFamily="34" charset="0"/>
            </a:endParaRPr>
          </a:p>
        </p:txBody>
      </p:sp>
      <p:sp>
        <p:nvSpPr>
          <p:cNvPr id="61443" name="Text Box 3"/>
          <p:cNvSpPr txBox="1">
            <a:spLocks noChangeArrowheads="1"/>
          </p:cNvSpPr>
          <p:nvPr/>
        </p:nvSpPr>
        <p:spPr bwMode="auto">
          <a:xfrm>
            <a:off x="1371600" y="5637213"/>
            <a:ext cx="7669213" cy="449262"/>
          </a:xfrm>
          <a:prstGeom prst="rect">
            <a:avLst/>
          </a:prstGeom>
          <a:solidFill>
            <a:srgbClr val="FF0000"/>
          </a:solidFill>
          <a:ln w="38100">
            <a:solidFill>
              <a:srgbClr val="FFFF00"/>
            </a:solidFill>
            <a:miter lim="800000"/>
            <a:headEnd/>
            <a:tailEnd/>
          </a:ln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SCELTA DELL’ANTIBIOTICO DA  SOMMINISTRARE</a:t>
            </a:r>
          </a:p>
        </p:txBody>
      </p:sp>
      <p:sp>
        <p:nvSpPr>
          <p:cNvPr id="61444" name="Text Box 4"/>
          <p:cNvSpPr txBox="1">
            <a:spLocks noChangeArrowheads="1"/>
          </p:cNvSpPr>
          <p:nvPr/>
        </p:nvSpPr>
        <p:spPr bwMode="auto">
          <a:xfrm>
            <a:off x="1192213" y="4308475"/>
            <a:ext cx="8259762" cy="887413"/>
          </a:xfrm>
          <a:prstGeom prst="rect">
            <a:avLst/>
          </a:prstGeom>
          <a:solidFill>
            <a:srgbClr val="FF0000"/>
          </a:solidFill>
          <a:ln w="38100">
            <a:solidFill>
              <a:srgbClr val="FFFF00"/>
            </a:solidFill>
            <a:miter lim="800000"/>
            <a:headEnd/>
            <a:tailEnd/>
          </a:ln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ISOLAMENTO, IDENTIFICAZIONE E DETERMINAZIONE </a:t>
            </a:r>
          </a:p>
          <a:p>
            <a:pPr marL="0" marR="0" lvl="0" indent="0" algn="ctr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DELLA SENSIBILITA’ “IN VITRO”</a:t>
            </a:r>
          </a:p>
        </p:txBody>
      </p:sp>
      <p:sp>
        <p:nvSpPr>
          <p:cNvPr id="61445" name="Text Box 5"/>
          <p:cNvSpPr txBox="1">
            <a:spLocks noChangeArrowheads="1"/>
          </p:cNvSpPr>
          <p:nvPr/>
        </p:nvSpPr>
        <p:spPr bwMode="auto">
          <a:xfrm>
            <a:off x="1728788" y="3422650"/>
            <a:ext cx="6888162" cy="449263"/>
          </a:xfrm>
          <a:prstGeom prst="rect">
            <a:avLst/>
          </a:prstGeom>
          <a:solidFill>
            <a:srgbClr val="FF0000"/>
          </a:solidFill>
          <a:ln w="38100">
            <a:solidFill>
              <a:srgbClr val="FFFF00"/>
            </a:solidFill>
            <a:miter lim="800000"/>
            <a:headEnd/>
            <a:tailEnd/>
          </a:ln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INVIO AL LABORATORIO DI MICROBIOLOGIA</a:t>
            </a:r>
          </a:p>
        </p:txBody>
      </p:sp>
      <p:sp>
        <p:nvSpPr>
          <p:cNvPr id="61446" name="Text Box 6"/>
          <p:cNvSpPr txBox="1">
            <a:spLocks noChangeArrowheads="1"/>
          </p:cNvSpPr>
          <p:nvPr/>
        </p:nvSpPr>
        <p:spPr bwMode="auto">
          <a:xfrm>
            <a:off x="1465263" y="2471738"/>
            <a:ext cx="7488237" cy="511175"/>
          </a:xfrm>
          <a:prstGeom prst="rect">
            <a:avLst/>
          </a:prstGeom>
          <a:solidFill>
            <a:srgbClr val="FF0000"/>
          </a:solidFill>
          <a:ln w="38100">
            <a:solidFill>
              <a:srgbClr val="FFFF00"/>
            </a:solidFill>
            <a:miter lim="800000"/>
            <a:headEnd/>
            <a:tailEnd/>
          </a:ln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PRELIEVO DEL MATERIALE PATOLOGICO</a:t>
            </a:r>
            <a:endParaRPr kumimoji="0" lang="en-US" altLang="it-IT" sz="2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1447" name="Text Box 7"/>
          <p:cNvSpPr txBox="1">
            <a:spLocks noChangeArrowheads="1"/>
          </p:cNvSpPr>
          <p:nvPr/>
        </p:nvSpPr>
        <p:spPr bwMode="auto">
          <a:xfrm>
            <a:off x="3132138" y="1522413"/>
            <a:ext cx="4210050" cy="511175"/>
          </a:xfrm>
          <a:prstGeom prst="rect">
            <a:avLst/>
          </a:prstGeom>
          <a:solidFill>
            <a:srgbClr val="FF0000"/>
          </a:solidFill>
          <a:ln w="38100">
            <a:solidFill>
              <a:srgbClr val="FFFF00"/>
            </a:solidFill>
            <a:miter lim="800000"/>
            <a:headEnd/>
            <a:tailEnd/>
          </a:ln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SEDE DELL’INFEZIONE</a:t>
            </a:r>
            <a:endParaRPr kumimoji="0" lang="en-US" altLang="it-IT" sz="24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1448" name="AutoShape 8"/>
          <p:cNvSpPr>
            <a:spLocks noChangeArrowheads="1"/>
          </p:cNvSpPr>
          <p:nvPr/>
        </p:nvSpPr>
        <p:spPr bwMode="auto">
          <a:xfrm>
            <a:off x="5143500" y="2133600"/>
            <a:ext cx="228600" cy="228600"/>
          </a:xfrm>
          <a:prstGeom prst="downArrow">
            <a:avLst>
              <a:gd name="adj1" fmla="val 50000"/>
              <a:gd name="adj2" fmla="val 25000"/>
            </a:avLst>
          </a:prstGeom>
          <a:solidFill>
            <a:schemeClr val="tx1"/>
          </a:solidFill>
          <a:ln w="38100">
            <a:solidFill>
              <a:srgbClr val="66FF33"/>
            </a:solidFill>
            <a:miter lim="800000"/>
            <a:headEnd/>
            <a:tailEnd/>
          </a:ln>
        </p:spPr>
        <p:txBody>
          <a:bodyPr wrap="none" bIns="0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1449" name="AutoShape 9"/>
          <p:cNvSpPr>
            <a:spLocks noChangeArrowheads="1"/>
          </p:cNvSpPr>
          <p:nvPr/>
        </p:nvSpPr>
        <p:spPr bwMode="auto">
          <a:xfrm>
            <a:off x="5143500" y="3124200"/>
            <a:ext cx="228600" cy="228600"/>
          </a:xfrm>
          <a:prstGeom prst="downArrow">
            <a:avLst>
              <a:gd name="adj1" fmla="val 50000"/>
              <a:gd name="adj2" fmla="val 25000"/>
            </a:avLst>
          </a:prstGeom>
          <a:solidFill>
            <a:schemeClr val="tx1"/>
          </a:solidFill>
          <a:ln w="38100">
            <a:solidFill>
              <a:srgbClr val="66FF33"/>
            </a:solidFill>
            <a:miter lim="800000"/>
            <a:headEnd/>
            <a:tailEnd/>
          </a:ln>
        </p:spPr>
        <p:txBody>
          <a:bodyPr wrap="none" bIns="0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1450" name="AutoShape 10"/>
          <p:cNvSpPr>
            <a:spLocks noChangeArrowheads="1"/>
          </p:cNvSpPr>
          <p:nvPr/>
        </p:nvSpPr>
        <p:spPr bwMode="auto">
          <a:xfrm>
            <a:off x="5143500" y="3962400"/>
            <a:ext cx="228600" cy="228600"/>
          </a:xfrm>
          <a:prstGeom prst="downArrow">
            <a:avLst>
              <a:gd name="adj1" fmla="val 50000"/>
              <a:gd name="adj2" fmla="val 25000"/>
            </a:avLst>
          </a:prstGeom>
          <a:solidFill>
            <a:schemeClr val="tx1"/>
          </a:solidFill>
          <a:ln w="38100">
            <a:solidFill>
              <a:srgbClr val="66FF33"/>
            </a:solidFill>
            <a:miter lim="800000"/>
            <a:headEnd/>
            <a:tailEnd/>
          </a:ln>
        </p:spPr>
        <p:txBody>
          <a:bodyPr wrap="none" bIns="0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1451" name="AutoShape 11"/>
          <p:cNvSpPr>
            <a:spLocks noChangeArrowheads="1"/>
          </p:cNvSpPr>
          <p:nvPr/>
        </p:nvSpPr>
        <p:spPr bwMode="auto">
          <a:xfrm>
            <a:off x="5143500" y="5334000"/>
            <a:ext cx="228600" cy="228600"/>
          </a:xfrm>
          <a:prstGeom prst="downArrow">
            <a:avLst>
              <a:gd name="adj1" fmla="val 50000"/>
              <a:gd name="adj2" fmla="val 25000"/>
            </a:avLst>
          </a:prstGeom>
          <a:solidFill>
            <a:schemeClr val="tx1"/>
          </a:solidFill>
          <a:ln w="38100">
            <a:solidFill>
              <a:srgbClr val="66FF33"/>
            </a:solidFill>
            <a:miter lim="800000"/>
            <a:headEnd/>
            <a:tailEnd/>
          </a:ln>
        </p:spPr>
        <p:txBody>
          <a:bodyPr wrap="none" bIns="0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70133048"/>
      </p:ext>
    </p:extLst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1026"/>
          <p:cNvSpPr>
            <a:spLocks noGrp="1" noChangeArrowheads="1"/>
          </p:cNvSpPr>
          <p:nvPr>
            <p:ph type="title"/>
          </p:nvPr>
        </p:nvSpPr>
        <p:spPr>
          <a:xfrm>
            <a:off x="771525" y="457200"/>
            <a:ext cx="8743950" cy="1143000"/>
          </a:xfrm>
          <a:solidFill>
            <a:srgbClr val="000099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it-IT" altLang="it-IT" sz="3600" b="1">
                <a:solidFill>
                  <a:srgbClr val="FFFF00"/>
                </a:solidFill>
                <a:latin typeface="Arial" panose="020B0604020202020204" pitchFamily="34" charset="0"/>
              </a:rPr>
              <a:t>LIMITI DELLA TERAPIA MIRATA</a:t>
            </a:r>
          </a:p>
        </p:txBody>
      </p:sp>
      <p:sp>
        <p:nvSpPr>
          <p:cNvPr id="62467" name="Rectangle 1027"/>
          <p:cNvSpPr>
            <a:spLocks noGrp="1" noChangeArrowheads="1"/>
          </p:cNvSpPr>
          <p:nvPr>
            <p:ph type="body" idx="1"/>
          </p:nvPr>
        </p:nvSpPr>
        <p:spPr>
          <a:xfrm>
            <a:off x="781050" y="1905000"/>
            <a:ext cx="8743950" cy="4648200"/>
          </a:xfrm>
          <a:solidFill>
            <a:srgbClr val="FF0000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110000"/>
              </a:lnSpc>
              <a:buFont typeface="Wingdings" panose="05000000000000000000" pitchFamily="2" charset="2"/>
              <a:buChar char="ü"/>
            </a:pPr>
            <a:r>
              <a:rPr lang="it-IT" altLang="it-IT" sz="2800" b="1">
                <a:solidFill>
                  <a:schemeClr val="bg1"/>
                </a:solidFill>
                <a:latin typeface="Arial" panose="020B0604020202020204" pitchFamily="34" charset="0"/>
              </a:rPr>
              <a:t>RACCOLTA DI UN MATERIALE IDONEO PER L’ANALISI</a:t>
            </a:r>
          </a:p>
          <a:p>
            <a:pPr>
              <a:lnSpc>
                <a:spcPct val="110000"/>
              </a:lnSpc>
              <a:buFont typeface="Wingdings" panose="05000000000000000000" pitchFamily="2" charset="2"/>
              <a:buChar char="ü"/>
            </a:pPr>
            <a:r>
              <a:rPr lang="it-IT" altLang="it-IT" sz="2800" b="1">
                <a:solidFill>
                  <a:schemeClr val="bg1"/>
                </a:solidFill>
                <a:latin typeface="Arial" panose="020B0604020202020204" pitchFamily="34" charset="0"/>
              </a:rPr>
              <a:t>MODALITA’ E TEMPI CORRETTI DI INVIO AL LABORATORIO</a:t>
            </a:r>
          </a:p>
          <a:p>
            <a:pPr>
              <a:lnSpc>
                <a:spcPct val="110000"/>
              </a:lnSpc>
              <a:buFont typeface="Wingdings" panose="05000000000000000000" pitchFamily="2" charset="2"/>
              <a:buChar char="ü"/>
            </a:pPr>
            <a:r>
              <a:rPr lang="it-IT" altLang="it-IT" sz="2800" b="1">
                <a:solidFill>
                  <a:schemeClr val="bg1"/>
                </a:solidFill>
                <a:latin typeface="Arial" panose="020B0604020202020204" pitchFamily="34" charset="0"/>
              </a:rPr>
              <a:t>TEMPO TROPPO LUNGO (ALMENO 48 – 72 h) PER LA RISPOSTA</a:t>
            </a:r>
          </a:p>
          <a:p>
            <a:pPr>
              <a:lnSpc>
                <a:spcPct val="110000"/>
              </a:lnSpc>
              <a:buFont typeface="Wingdings" panose="05000000000000000000" pitchFamily="2" charset="2"/>
              <a:buChar char="ü"/>
            </a:pPr>
            <a:r>
              <a:rPr lang="it-IT" altLang="it-IT" sz="2800" b="1">
                <a:solidFill>
                  <a:schemeClr val="bg1"/>
                </a:solidFill>
                <a:latin typeface="Arial" panose="020B0604020202020204" pitchFamily="34" charset="0"/>
              </a:rPr>
              <a:t>DATO MICROBIOLOGICO SULLA SENSIBILITA’ DEL PATOGENO NON E’ SEMPRE PREDITTIVO PER L’EFFICACIA TERAPEUTICA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653720208"/>
      </p:ext>
    </p:extLst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/>
          <p:cNvSpPr>
            <a:spLocks noChangeArrowheads="1"/>
          </p:cNvSpPr>
          <p:nvPr/>
        </p:nvSpPr>
        <p:spPr bwMode="auto">
          <a:xfrm>
            <a:off x="1073377" y="1735138"/>
            <a:ext cx="8324396" cy="2638864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wrap="none" lIns="90488" tIns="44450" rIns="90488" bIns="4445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Monotype Sorts" charset="2"/>
              <a:buNone/>
              <a:tabLst/>
              <a:defRPr/>
            </a:pPr>
            <a:r>
              <a:rPr kumimoji="0" lang="en-US" altLang="it-IT" sz="4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LA TERAPIA ANTIBIOTICA </a:t>
            </a:r>
          </a:p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Monotype Sorts" charset="2"/>
              <a:buNone/>
              <a:tabLst/>
              <a:defRPr/>
            </a:pPr>
            <a:r>
              <a:rPr kumimoji="0" lang="en-US" altLang="it-IT" sz="4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IN ODONTOIATRIA E’ (QUASI) </a:t>
            </a:r>
          </a:p>
          <a:p>
            <a:pPr marL="0" marR="0" lvl="0" indent="0" algn="ctr" defTabSz="914400" rtl="0" eaLnBrk="0" fontAlgn="base" latinLnBrk="0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Monotype Sorts" charset="2"/>
              <a:buNone/>
              <a:tabLst/>
              <a:defRPr/>
            </a:pPr>
            <a:r>
              <a:rPr kumimoji="0" lang="en-US" altLang="it-IT" sz="4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SEMPRE RAGIONATA</a:t>
            </a:r>
          </a:p>
        </p:txBody>
      </p:sp>
    </p:spTree>
    <p:extLst>
      <p:ext uri="{BB962C8B-B14F-4D97-AF65-F5344CB8AC3E}">
        <p14:creationId xmlns:p14="http://schemas.microsoft.com/office/powerpoint/2010/main" val="1399717133"/>
      </p:ext>
    </p:extLst>
  </p:cSld>
  <p:clrMapOvr>
    <a:masterClrMapping/>
  </p:clrMapOvr>
  <p:transition>
    <p:pull dir="rd"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2"/>
          <p:cNvSpPr>
            <a:spLocks noGrp="1" noChangeArrowheads="1"/>
          </p:cNvSpPr>
          <p:nvPr>
            <p:ph type="title"/>
          </p:nvPr>
        </p:nvSpPr>
        <p:spPr>
          <a:xfrm>
            <a:off x="751012" y="692696"/>
            <a:ext cx="8928992" cy="1143000"/>
          </a:xfrm>
          <a:solidFill>
            <a:srgbClr val="000099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 lIns="90488" tIns="44450" rIns="90488" bIns="44450"/>
          <a:lstStyle/>
          <a:p>
            <a:r>
              <a:rPr lang="en-US" altLang="it-IT" sz="4000" b="1" dirty="0">
                <a:solidFill>
                  <a:srgbClr val="FFFF00"/>
                </a:solidFill>
                <a:latin typeface="Arial" panose="020B0604020202020204" pitchFamily="34" charset="0"/>
              </a:rPr>
              <a:t>TERAPIA  EMPIRICA/RAGIONATA</a:t>
            </a:r>
            <a:endParaRPr lang="en-US" altLang="it-IT" sz="3600" b="1" dirty="0">
              <a:latin typeface="Arial" panose="020B0604020202020204" pitchFamily="34" charset="0"/>
            </a:endParaRPr>
          </a:p>
        </p:txBody>
      </p:sp>
      <p:sp>
        <p:nvSpPr>
          <p:cNvPr id="63491" name="Rectangle 3"/>
          <p:cNvSpPr>
            <a:spLocks noChangeArrowheads="1"/>
          </p:cNvSpPr>
          <p:nvPr/>
        </p:nvSpPr>
        <p:spPr bwMode="auto">
          <a:xfrm>
            <a:off x="1633538" y="2565400"/>
            <a:ext cx="6972300" cy="2892425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wrap="none" lIns="90488" tIns="44450" rIns="90488" bIns="4445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it-IT" sz="3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SEDE DELL’INFEZIONE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Monotype Sorts" pitchFamily="2" charset="2"/>
              <a:buChar char="4"/>
              <a:tabLst/>
              <a:defRPr/>
            </a:pPr>
            <a:endParaRPr kumimoji="0" lang="en-US" altLang="it-IT" sz="36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it-IT" sz="3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DATI EPIDEMIOLOGICI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Monotype Sorts" pitchFamily="2" charset="2"/>
              <a:buChar char="4"/>
              <a:tabLst/>
              <a:defRPr/>
            </a:pPr>
            <a:endParaRPr kumimoji="0" lang="en-US" altLang="it-IT" sz="36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it-IT" sz="3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SCELTA DELL’ANTIBIOTICO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18133237"/>
      </p:ext>
    </p:extLst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1" name="Rectangle 2">
            <a:extLst>
              <a:ext uri="{FF2B5EF4-FFF2-40B4-BE49-F238E27FC236}">
                <a16:creationId xmlns:a16="http://schemas.microsoft.com/office/drawing/2014/main" id="{41B54B5E-07D7-F740-B682-EB79CB705CFE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>
          <a:xfrm>
            <a:off x="228600" y="188640"/>
            <a:ext cx="9753600" cy="1143000"/>
          </a:xfr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en-US" altLang="it-IT" sz="3600" b="1" dirty="0">
                <a:solidFill>
                  <a:srgbClr val="FFFF00"/>
                </a:solidFill>
                <a:latin typeface="Arial" panose="020B0604020202020204" pitchFamily="34" charset="0"/>
              </a:rPr>
              <a:t>CARATTERISTICHE MICROBIOLOGICHE</a:t>
            </a:r>
            <a:br>
              <a:rPr lang="en-US" altLang="it-IT" sz="3600" b="1" dirty="0">
                <a:solidFill>
                  <a:srgbClr val="FFFF00"/>
                </a:solidFill>
                <a:latin typeface="Arial" panose="020B0604020202020204" pitchFamily="34" charset="0"/>
              </a:rPr>
            </a:br>
            <a:r>
              <a:rPr lang="en-US" altLang="it-IT" sz="3600" b="1" dirty="0">
                <a:solidFill>
                  <a:srgbClr val="FFFF00"/>
                </a:solidFill>
                <a:latin typeface="Arial" panose="020B0604020202020204" pitchFamily="34" charset="0"/>
              </a:rPr>
              <a:t> DI UN ANTIBIOTICO</a:t>
            </a:r>
            <a:endParaRPr lang="en-US" altLang="it-IT" dirty="0">
              <a:solidFill>
                <a:srgbClr val="FFFF00"/>
              </a:solidFill>
              <a:latin typeface="Arial" panose="020B0604020202020204" pitchFamily="34" charset="0"/>
            </a:endParaRPr>
          </a:p>
        </p:txBody>
      </p:sp>
      <p:sp>
        <p:nvSpPr>
          <p:cNvPr id="276482" name="Rectangle 3">
            <a:extLst>
              <a:ext uri="{FF2B5EF4-FFF2-40B4-BE49-F238E27FC236}">
                <a16:creationId xmlns:a16="http://schemas.microsoft.com/office/drawing/2014/main" id="{5D020F71-0C6F-474A-B5FC-3D939342B080}"/>
              </a:ext>
            </a:extLst>
          </p:cNvPr>
          <p:cNvSpPr>
            <a:spLocks noGrp="1" noChangeArrowheads="1"/>
          </p:cNvSpPr>
          <p:nvPr>
            <p:ph type="subTitle" idx="1"/>
          </p:nvPr>
        </p:nvSpPr>
        <p:spPr>
          <a:xfrm>
            <a:off x="895028" y="1556792"/>
            <a:ext cx="8640960" cy="5184576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algn="l">
              <a:buFont typeface="Wingdings" pitchFamily="2" charset="2"/>
              <a:buChar char="ü"/>
            </a:pPr>
            <a:r>
              <a:rPr lang="en-US" altLang="it-IT" b="1" dirty="0">
                <a:solidFill>
                  <a:schemeClr val="bg1"/>
                </a:solidFill>
                <a:latin typeface="Arial" panose="020B0604020202020204" pitchFamily="34" charset="0"/>
              </a:rPr>
              <a:t> SPETTRO D’AZIONE</a:t>
            </a:r>
          </a:p>
          <a:p>
            <a:pPr algn="l">
              <a:buFont typeface="Wingdings" pitchFamily="2" charset="2"/>
              <a:buChar char="ü"/>
            </a:pPr>
            <a:r>
              <a:rPr lang="en-US" altLang="it-IT" b="1" dirty="0">
                <a:solidFill>
                  <a:schemeClr val="bg1"/>
                </a:solidFill>
                <a:latin typeface="Arial" panose="020B0604020202020204" pitchFamily="34" charset="0"/>
              </a:rPr>
              <a:t> POTENZA D’AZIONE</a:t>
            </a:r>
          </a:p>
          <a:p>
            <a:pPr algn="l">
              <a:buFont typeface="Wingdings" pitchFamily="2" charset="2"/>
              <a:buChar char="ü"/>
            </a:pPr>
            <a:r>
              <a:rPr lang="en-US" altLang="it-IT" b="1" dirty="0">
                <a:solidFill>
                  <a:schemeClr val="bg1"/>
                </a:solidFill>
                <a:latin typeface="Arial" panose="020B0604020202020204" pitchFamily="34" charset="0"/>
              </a:rPr>
              <a:t> ATTIVITA’ BATTERIOSTATICA O</a:t>
            </a:r>
          </a:p>
          <a:p>
            <a:pPr algn="l">
              <a:buFont typeface="Wingdings" pitchFamily="2" charset="2"/>
              <a:buNone/>
            </a:pPr>
            <a:r>
              <a:rPr lang="en-US" altLang="it-IT" b="1" dirty="0">
                <a:solidFill>
                  <a:schemeClr val="bg1"/>
                </a:solidFill>
                <a:latin typeface="Arial" panose="020B0604020202020204" pitchFamily="34" charset="0"/>
              </a:rPr>
              <a:t>    BATTERICIDA</a:t>
            </a:r>
          </a:p>
          <a:p>
            <a:pPr algn="l">
              <a:buFont typeface="Wingdings" pitchFamily="2" charset="2"/>
              <a:buChar char="ü"/>
            </a:pPr>
            <a:r>
              <a:rPr lang="en-US" altLang="it-IT" b="1" dirty="0">
                <a:solidFill>
                  <a:schemeClr val="bg1"/>
                </a:solidFill>
                <a:latin typeface="Arial" panose="020B0604020202020204" pitchFamily="34" charset="0"/>
              </a:rPr>
              <a:t> EFFETTO POST-ANTIBIOTICO </a:t>
            </a:r>
          </a:p>
          <a:p>
            <a:pPr algn="l">
              <a:buFont typeface="Wingdings" pitchFamily="2" charset="2"/>
              <a:buChar char="ü"/>
            </a:pPr>
            <a:r>
              <a:rPr lang="en-US" altLang="it-IT" b="1" dirty="0">
                <a:solidFill>
                  <a:schemeClr val="bg1"/>
                </a:solidFill>
                <a:latin typeface="Arial" panose="020B0604020202020204" pitchFamily="34" charset="0"/>
              </a:rPr>
              <a:t> VELOCITA’ DI BATTERICIDIA</a:t>
            </a:r>
          </a:p>
          <a:p>
            <a:pPr algn="l">
              <a:buFont typeface="Wingdings" pitchFamily="2" charset="2"/>
              <a:buChar char="ü"/>
            </a:pPr>
            <a:r>
              <a:rPr lang="en-US" altLang="it-IT" b="1" dirty="0">
                <a:solidFill>
                  <a:schemeClr val="bg1"/>
                </a:solidFill>
                <a:latin typeface="Arial" panose="020B0604020202020204" pitchFamily="34" charset="0"/>
              </a:rPr>
              <a:t> </a:t>
            </a:r>
            <a:r>
              <a:rPr lang="en-US" altLang="it-IT" b="1" dirty="0">
                <a:latin typeface="Arial" panose="020B0604020202020204" pitchFamily="34" charset="0"/>
              </a:rPr>
              <a:t>ATTIVITA’ TEMPO O CONCENTRAZIONE</a:t>
            </a:r>
          </a:p>
          <a:p>
            <a:pPr algn="l"/>
            <a:r>
              <a:rPr lang="en-US" altLang="it-IT" b="1" dirty="0">
                <a:latin typeface="Arial" panose="020B0604020202020204" pitchFamily="34" charset="0"/>
              </a:rPr>
              <a:t>    DIPENDENTE</a:t>
            </a:r>
          </a:p>
          <a:p>
            <a:pPr algn="l"/>
            <a:r>
              <a:rPr lang="en-US" altLang="it-IT" b="1" dirty="0">
                <a:latin typeface="Arial" panose="020B0604020202020204" pitchFamily="34" charset="0"/>
              </a:rPr>
              <a:t>-   INFLUENZA LEGAME SIERO-PROTEICO </a:t>
            </a:r>
          </a:p>
          <a:p>
            <a:pPr algn="l">
              <a:buFont typeface="Wingdings" pitchFamily="2" charset="2"/>
              <a:buChar char="ü"/>
            </a:pPr>
            <a:endParaRPr lang="en-US" altLang="it-IT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8395790"/>
      </p:ext>
    </p:extLst>
  </p:cSld>
  <p:clrMapOvr>
    <a:masterClrMapping/>
  </p:clrMapOvr>
  <p:transition>
    <p:pull dir="rd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5" name="Rectangle 2">
            <a:extLst>
              <a:ext uri="{FF2B5EF4-FFF2-40B4-BE49-F238E27FC236}">
                <a16:creationId xmlns:a16="http://schemas.microsoft.com/office/drawing/2014/main" id="{20134083-CF92-9C43-8E08-A07249E5CE9E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>
          <a:xfrm>
            <a:off x="685800" y="609600"/>
            <a:ext cx="8763000" cy="1143000"/>
          </a:xfr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en-US" altLang="it-IT" b="1">
                <a:solidFill>
                  <a:srgbClr val="FFFF57"/>
                </a:solidFill>
                <a:latin typeface="Arial" panose="020B0604020202020204" pitchFamily="34" charset="0"/>
              </a:rPr>
              <a:t>SPETTRO D’AZIONE</a:t>
            </a:r>
            <a:endParaRPr lang="en-US" altLang="it-IT">
              <a:latin typeface="Arial" panose="020B0604020202020204" pitchFamily="34" charset="0"/>
            </a:endParaRPr>
          </a:p>
        </p:txBody>
      </p:sp>
      <p:sp>
        <p:nvSpPr>
          <p:cNvPr id="277506" name="Rectangle 3">
            <a:extLst>
              <a:ext uri="{FF2B5EF4-FFF2-40B4-BE49-F238E27FC236}">
                <a16:creationId xmlns:a16="http://schemas.microsoft.com/office/drawing/2014/main" id="{B4002039-1723-2045-A2D0-078510E5A6C1}"/>
              </a:ext>
            </a:extLst>
          </p:cNvPr>
          <p:cNvSpPr>
            <a:spLocks noGrp="1" noChangeArrowheads="1"/>
          </p:cNvSpPr>
          <p:nvPr>
            <p:ph type="subTitle" idx="1"/>
          </p:nvPr>
        </p:nvSpPr>
        <p:spPr>
          <a:xfrm>
            <a:off x="1447800" y="2286000"/>
            <a:ext cx="7543800" cy="3886200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algn="l">
              <a:lnSpc>
                <a:spcPct val="120000"/>
              </a:lnSpc>
              <a:buFont typeface="Wingdings" pitchFamily="2" charset="2"/>
              <a:buChar char="ü"/>
            </a:pPr>
            <a:r>
              <a:rPr lang="en-US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 BATTERI GRAM +</a:t>
            </a:r>
          </a:p>
          <a:p>
            <a:pPr algn="l">
              <a:lnSpc>
                <a:spcPct val="120000"/>
              </a:lnSpc>
              <a:buFont typeface="Wingdings" pitchFamily="2" charset="2"/>
              <a:buChar char="ü"/>
            </a:pPr>
            <a:r>
              <a:rPr lang="en-US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 BATTERI GRAM - </a:t>
            </a:r>
          </a:p>
          <a:p>
            <a:pPr algn="l">
              <a:lnSpc>
                <a:spcPct val="120000"/>
              </a:lnSpc>
              <a:buFont typeface="Wingdings" pitchFamily="2" charset="2"/>
              <a:buChar char="ü"/>
            </a:pPr>
            <a:r>
              <a:rPr lang="en-US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 BATTERI AEROBI</a:t>
            </a:r>
          </a:p>
          <a:p>
            <a:pPr algn="l">
              <a:lnSpc>
                <a:spcPct val="120000"/>
              </a:lnSpc>
              <a:buFont typeface="Wingdings" pitchFamily="2" charset="2"/>
              <a:buChar char="ü"/>
            </a:pPr>
            <a:r>
              <a:rPr lang="en-US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 BATTERI ANAEROBI</a:t>
            </a:r>
          </a:p>
          <a:p>
            <a:pPr algn="l">
              <a:lnSpc>
                <a:spcPct val="120000"/>
              </a:lnSpc>
              <a:buFont typeface="Wingdings" pitchFamily="2" charset="2"/>
              <a:buChar char="ü"/>
            </a:pPr>
            <a:r>
              <a:rPr lang="en-US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 PATOGENI  INTRACELLULARI</a:t>
            </a:r>
            <a:endParaRPr lang="en-US" altLang="it-IT" sz="4000" b="1">
              <a:solidFill>
                <a:schemeClr val="bg1"/>
              </a:solidFill>
            </a:endParaRPr>
          </a:p>
          <a:p>
            <a:pPr algn="l">
              <a:buFont typeface="Wingdings" pitchFamily="2" charset="2"/>
              <a:buChar char="ü"/>
            </a:pPr>
            <a:endParaRPr lang="en-US" altLang="it-IT" sz="4000" b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7407729"/>
      </p:ext>
    </p:extLst>
  </p:cSld>
  <p:clrMapOvr>
    <a:masterClrMapping/>
  </p:clrMapOvr>
  <p:transition>
    <p:pull dir="rd"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29" name="Rectangle 2">
            <a:extLst>
              <a:ext uri="{FF2B5EF4-FFF2-40B4-BE49-F238E27FC236}">
                <a16:creationId xmlns:a16="http://schemas.microsoft.com/office/drawing/2014/main" id="{32F7C5E2-EEE8-A346-B4C8-5D6BC7FF4009}"/>
              </a:ext>
            </a:extLst>
          </p:cNvPr>
          <p:cNvSpPr>
            <a:spLocks noGrp="1" noChangeArrowheads="1"/>
          </p:cNvSpPr>
          <p:nvPr>
            <p:ph type="ctrTitle"/>
          </p:nvPr>
        </p:nvSpPr>
        <p:spPr>
          <a:xfrm>
            <a:off x="609600" y="838200"/>
            <a:ext cx="9144000" cy="1066800"/>
          </a:xfr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en-US" altLang="it-IT" b="1">
                <a:solidFill>
                  <a:srgbClr val="FFFF57"/>
                </a:solidFill>
                <a:latin typeface="Arial" panose="020B0604020202020204" pitchFamily="34" charset="0"/>
              </a:rPr>
              <a:t>POTENZA D’AZIONE</a:t>
            </a:r>
            <a:endParaRPr lang="en-US" altLang="it-IT">
              <a:latin typeface="Arial" panose="020B0604020202020204" pitchFamily="34" charset="0"/>
            </a:endParaRPr>
          </a:p>
        </p:txBody>
      </p:sp>
      <p:sp>
        <p:nvSpPr>
          <p:cNvPr id="278530" name="Rectangle 3">
            <a:extLst>
              <a:ext uri="{FF2B5EF4-FFF2-40B4-BE49-F238E27FC236}">
                <a16:creationId xmlns:a16="http://schemas.microsoft.com/office/drawing/2014/main" id="{6B4F4D70-EC87-B94B-AA28-5013B8877A72}"/>
              </a:ext>
            </a:extLst>
          </p:cNvPr>
          <p:cNvSpPr>
            <a:spLocks noGrp="1" noChangeArrowheads="1"/>
          </p:cNvSpPr>
          <p:nvPr>
            <p:ph type="subTitle" idx="1"/>
          </p:nvPr>
        </p:nvSpPr>
        <p:spPr>
          <a:xfrm>
            <a:off x="534988" y="2438400"/>
            <a:ext cx="9371012" cy="3438525"/>
          </a:xfrm>
          <a:solidFill>
            <a:srgbClr val="FF0000"/>
          </a:solidFill>
          <a:ln w="57150" cap="flat" cmpd="thickThin">
            <a:solidFill>
              <a:schemeClr val="bg1"/>
            </a:solidFill>
            <a:miter lim="800000"/>
            <a:headEnd/>
            <a:tailEnd/>
          </a:ln>
        </p:spPr>
        <p:txBody>
          <a:bodyPr lIns="90488" tIns="44450" rIns="90488" bIns="44450"/>
          <a:lstStyle/>
          <a:p>
            <a:pPr algn="l">
              <a:lnSpc>
                <a:spcPct val="120000"/>
              </a:lnSpc>
              <a:buFont typeface="Wingdings" pitchFamily="2" charset="2"/>
              <a:buNone/>
            </a:pPr>
            <a:endParaRPr lang="en-US" altLang="it-IT" sz="1000" b="1">
              <a:solidFill>
                <a:schemeClr val="bg1"/>
              </a:solidFill>
              <a:latin typeface="Arial" panose="020B0604020202020204" pitchFamily="34" charset="0"/>
            </a:endParaRPr>
          </a:p>
          <a:p>
            <a:pPr algn="l">
              <a:lnSpc>
                <a:spcPct val="120000"/>
              </a:lnSpc>
              <a:buFont typeface="Wingdings" pitchFamily="2" charset="2"/>
              <a:buChar char="ü"/>
            </a:pPr>
            <a:r>
              <a:rPr lang="en-US" altLang="it-IT" sz="2800" b="1">
                <a:solidFill>
                  <a:schemeClr val="bg1"/>
                </a:solidFill>
                <a:latin typeface="Arial" panose="020B0604020202020204" pitchFamily="34" charset="0"/>
              </a:rPr>
              <a:t> ALONE DI INIBIZIONE DELL’ANTIBIOTICO (Kirby- </a:t>
            </a:r>
          </a:p>
          <a:p>
            <a:pPr algn="l">
              <a:lnSpc>
                <a:spcPct val="120000"/>
              </a:lnSpc>
              <a:buFont typeface="Wingdings" pitchFamily="2" charset="2"/>
              <a:buNone/>
            </a:pPr>
            <a:r>
              <a:rPr lang="en-US" altLang="it-IT" sz="2800" b="1">
                <a:solidFill>
                  <a:schemeClr val="bg1"/>
                </a:solidFill>
                <a:latin typeface="Arial" panose="020B0604020202020204" pitchFamily="34" charset="0"/>
              </a:rPr>
              <a:t>   Bauer)</a:t>
            </a:r>
          </a:p>
          <a:p>
            <a:pPr algn="l">
              <a:lnSpc>
                <a:spcPct val="120000"/>
              </a:lnSpc>
              <a:buFont typeface="Wingdings" pitchFamily="2" charset="2"/>
              <a:buNone/>
            </a:pPr>
            <a:endParaRPr lang="en-US" altLang="it-IT" sz="2800" b="1">
              <a:solidFill>
                <a:schemeClr val="bg1"/>
              </a:solidFill>
              <a:latin typeface="Arial" panose="020B0604020202020204" pitchFamily="34" charset="0"/>
            </a:endParaRPr>
          </a:p>
          <a:p>
            <a:pPr algn="l">
              <a:lnSpc>
                <a:spcPct val="120000"/>
              </a:lnSpc>
              <a:buFont typeface="Wingdings" pitchFamily="2" charset="2"/>
              <a:buChar char="ü"/>
            </a:pPr>
            <a:r>
              <a:rPr lang="en-US" altLang="it-IT" sz="2800" b="1">
                <a:solidFill>
                  <a:schemeClr val="bg1"/>
                </a:solidFill>
                <a:latin typeface="Arial" panose="020B0604020202020204" pitchFamily="34" charset="0"/>
              </a:rPr>
              <a:t>MINIMA CONCENTRAZIONE INIBENTE (M.I.C.)</a:t>
            </a:r>
          </a:p>
          <a:p>
            <a:pPr algn="l">
              <a:lnSpc>
                <a:spcPct val="120000"/>
              </a:lnSpc>
              <a:buFont typeface="Wingdings" pitchFamily="2" charset="2"/>
              <a:buChar char="ü"/>
            </a:pPr>
            <a:endParaRPr lang="en-US" altLang="it-IT" sz="2800" b="1">
              <a:solidFill>
                <a:schemeClr val="bg1"/>
              </a:solidFill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27957432"/>
      </p:ext>
    </p:extLst>
  </p:cSld>
  <p:clrMapOvr>
    <a:masterClrMapping/>
  </p:clrMapOvr>
  <p:transition>
    <p:pull dir="rd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53" name="Oval 2" descr="Sfondo 6">
            <a:extLst>
              <a:ext uri="{FF2B5EF4-FFF2-40B4-BE49-F238E27FC236}">
                <a16:creationId xmlns:a16="http://schemas.microsoft.com/office/drawing/2014/main" id="{053517A8-F744-894B-83D4-5147E1286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3050" y="381000"/>
            <a:ext cx="7715250" cy="6248400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79554" name="Oval 3">
            <a:extLst>
              <a:ext uri="{FF2B5EF4-FFF2-40B4-BE49-F238E27FC236}">
                <a16:creationId xmlns:a16="http://schemas.microsoft.com/office/drawing/2014/main" id="{5D86B9F2-0313-7B48-ACF8-6F7BFE90FA4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43050" y="457200"/>
            <a:ext cx="7543800" cy="6096000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79555" name="Oval 4">
            <a:extLst>
              <a:ext uri="{FF2B5EF4-FFF2-40B4-BE49-F238E27FC236}">
                <a16:creationId xmlns:a16="http://schemas.microsoft.com/office/drawing/2014/main" id="{8210040B-9B1E-764E-BE8B-CCF496935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7550" y="4800600"/>
            <a:ext cx="771525" cy="685800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79556" name="Oval 5">
            <a:extLst>
              <a:ext uri="{FF2B5EF4-FFF2-40B4-BE49-F238E27FC236}">
                <a16:creationId xmlns:a16="http://schemas.microsoft.com/office/drawing/2014/main" id="{F635802A-6B19-5748-A58B-FA099665AF0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16150" y="2743200"/>
            <a:ext cx="1138238" cy="1011238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79557" name="Oval 6">
            <a:extLst>
              <a:ext uri="{FF2B5EF4-FFF2-40B4-BE49-F238E27FC236}">
                <a16:creationId xmlns:a16="http://schemas.microsoft.com/office/drawing/2014/main" id="{87B1FC35-C903-8142-A40B-BD5859DD26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43275" y="1211263"/>
            <a:ext cx="1381125" cy="1227137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79558" name="Oval 7">
            <a:extLst>
              <a:ext uri="{FF2B5EF4-FFF2-40B4-BE49-F238E27FC236}">
                <a16:creationId xmlns:a16="http://schemas.microsoft.com/office/drawing/2014/main" id="{4DF53429-2B41-6144-B75F-31A861B8CF3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312025" y="3603625"/>
            <a:ext cx="488950" cy="434975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79559" name="Oval 8">
            <a:extLst>
              <a:ext uri="{FF2B5EF4-FFF2-40B4-BE49-F238E27FC236}">
                <a16:creationId xmlns:a16="http://schemas.microsoft.com/office/drawing/2014/main" id="{892AB880-6942-A04C-986F-3127E284E31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727700" y="1371600"/>
            <a:ext cx="1987550" cy="1766888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79560" name="Text Box 9">
            <a:extLst>
              <a:ext uri="{FF2B5EF4-FFF2-40B4-BE49-F238E27FC236}">
                <a16:creationId xmlns:a16="http://schemas.microsoft.com/office/drawing/2014/main" id="{BB74D033-3C3B-DF48-89C8-EA6D1F5D0C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" y="228600"/>
            <a:ext cx="2378075" cy="576263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Kirby- Bauer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32846740"/>
      </p:ext>
    </p:extLst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01" name="Rectangle 2">
            <a:extLst>
              <a:ext uri="{FF2B5EF4-FFF2-40B4-BE49-F238E27FC236}">
                <a16:creationId xmlns:a16="http://schemas.microsoft.com/office/drawing/2014/main" id="{B13DC62A-DDDB-3949-BB0C-7DBAC84A36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6172200"/>
            <a:ext cx="228600" cy="2286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1602" name="Oval 3" descr="Sfondo 6">
            <a:extLst>
              <a:ext uri="{FF2B5EF4-FFF2-40B4-BE49-F238E27FC236}">
                <a16:creationId xmlns:a16="http://schemas.microsoft.com/office/drawing/2014/main" id="{4EA5C1B0-C34F-9A46-943A-48EECFF55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3050" y="381000"/>
            <a:ext cx="7715250" cy="6248400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1603" name="Oval 4">
            <a:extLst>
              <a:ext uri="{FF2B5EF4-FFF2-40B4-BE49-F238E27FC236}">
                <a16:creationId xmlns:a16="http://schemas.microsoft.com/office/drawing/2014/main" id="{01582AE9-5D1D-1D42-BB4C-E266EA3CBBB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43050" y="457200"/>
            <a:ext cx="7543800" cy="6096000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1604" name="Oval 5">
            <a:extLst>
              <a:ext uri="{FF2B5EF4-FFF2-40B4-BE49-F238E27FC236}">
                <a16:creationId xmlns:a16="http://schemas.microsoft.com/office/drawing/2014/main" id="{E3E07D11-1001-014B-B407-8959E63CB8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7550" y="4800600"/>
            <a:ext cx="771525" cy="685800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68038" name="Oval 6">
            <a:extLst>
              <a:ext uri="{FF2B5EF4-FFF2-40B4-BE49-F238E27FC236}">
                <a16:creationId xmlns:a16="http://schemas.microsoft.com/office/drawing/2014/main" id="{EDB60A28-2487-CA47-90EC-C3F05F80D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1863" y="49530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Lev</a:t>
            </a:r>
          </a:p>
        </p:txBody>
      </p:sp>
      <p:sp>
        <p:nvSpPr>
          <p:cNvPr id="281606" name="Oval 7">
            <a:extLst>
              <a:ext uri="{FF2B5EF4-FFF2-40B4-BE49-F238E27FC236}">
                <a16:creationId xmlns:a16="http://schemas.microsoft.com/office/drawing/2014/main" id="{918399A5-A945-0242-A366-FFA3E2C2114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16150" y="2743200"/>
            <a:ext cx="1138238" cy="1011238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68040" name="Oval 8">
            <a:extLst>
              <a:ext uri="{FF2B5EF4-FFF2-40B4-BE49-F238E27FC236}">
                <a16:creationId xmlns:a16="http://schemas.microsoft.com/office/drawing/2014/main" id="{C4B372CA-7D70-FA4C-830F-BEEC82E109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4613" y="30480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Cip</a:t>
            </a:r>
          </a:p>
        </p:txBody>
      </p:sp>
      <p:sp>
        <p:nvSpPr>
          <p:cNvPr id="281608" name="Oval 9">
            <a:extLst>
              <a:ext uri="{FF2B5EF4-FFF2-40B4-BE49-F238E27FC236}">
                <a16:creationId xmlns:a16="http://schemas.microsoft.com/office/drawing/2014/main" id="{838F3207-1BEF-F24E-96CE-05C5481E83F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43275" y="1211263"/>
            <a:ext cx="1381125" cy="1227137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68042" name="Oval 10">
            <a:extLst>
              <a:ext uri="{FF2B5EF4-FFF2-40B4-BE49-F238E27FC236}">
                <a16:creationId xmlns:a16="http://schemas.microsoft.com/office/drawing/2014/main" id="{671BAB64-08A8-A54A-9283-30796C0BE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2388" y="16002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Amx</a:t>
            </a:r>
          </a:p>
        </p:txBody>
      </p:sp>
      <p:sp>
        <p:nvSpPr>
          <p:cNvPr id="1068043" name="Oval 11">
            <a:extLst>
              <a:ext uri="{FF2B5EF4-FFF2-40B4-BE49-F238E27FC236}">
                <a16:creationId xmlns:a16="http://schemas.microsoft.com/office/drawing/2014/main" id="{8B51E9EB-4D4E-254B-B3C3-AD66ADE17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3613" y="51816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Stx</a:t>
            </a:r>
          </a:p>
        </p:txBody>
      </p:sp>
      <p:sp>
        <p:nvSpPr>
          <p:cNvPr id="281611" name="Oval 12">
            <a:extLst>
              <a:ext uri="{FF2B5EF4-FFF2-40B4-BE49-F238E27FC236}">
                <a16:creationId xmlns:a16="http://schemas.microsoft.com/office/drawing/2014/main" id="{B99F33DE-FEFB-0645-974E-9E7C8B8C14C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312025" y="3603625"/>
            <a:ext cx="488950" cy="434975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68045" name="Oval 13">
            <a:extLst>
              <a:ext uri="{FF2B5EF4-FFF2-40B4-BE49-F238E27FC236}">
                <a16:creationId xmlns:a16="http://schemas.microsoft.com/office/drawing/2014/main" id="{D79DF1EB-BDB5-F241-8803-27BE9C259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5050" y="36576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Ery</a:t>
            </a:r>
          </a:p>
        </p:txBody>
      </p:sp>
      <p:sp>
        <p:nvSpPr>
          <p:cNvPr id="281613" name="Oval 14">
            <a:extLst>
              <a:ext uri="{FF2B5EF4-FFF2-40B4-BE49-F238E27FC236}">
                <a16:creationId xmlns:a16="http://schemas.microsoft.com/office/drawing/2014/main" id="{6C1697C8-D818-3B44-8AE3-83C9E2ED3FA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727700" y="1371600"/>
            <a:ext cx="1987550" cy="1766888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68047" name="Oval 15">
            <a:extLst>
              <a:ext uri="{FF2B5EF4-FFF2-40B4-BE49-F238E27FC236}">
                <a16:creationId xmlns:a16="http://schemas.microsoft.com/office/drawing/2014/main" id="{919CC581-813C-3B4F-BEDA-AD0FD2867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7963" y="20574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Amc</a:t>
            </a:r>
          </a:p>
        </p:txBody>
      </p:sp>
      <p:sp>
        <p:nvSpPr>
          <p:cNvPr id="281615" name="Text Box 16">
            <a:extLst>
              <a:ext uri="{FF2B5EF4-FFF2-40B4-BE49-F238E27FC236}">
                <a16:creationId xmlns:a16="http://schemas.microsoft.com/office/drawing/2014/main" id="{52B268D0-CF06-5A4B-B72B-413E1D89A6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" y="228600"/>
            <a:ext cx="2378075" cy="576263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Kirby- Bauer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56580563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8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680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680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0" presetID="2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8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680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680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5" presetID="2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8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680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680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20" presetID="2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8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680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680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25" presetID="2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8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680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680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30" presetID="2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8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680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680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8038" grpId="0" animBg="1" autoUpdateAnimBg="0"/>
      <p:bldP spid="1068040" grpId="0" animBg="1" autoUpdateAnimBg="0"/>
      <p:bldP spid="1068042" grpId="0" animBg="1" autoUpdateAnimBg="0"/>
      <p:bldP spid="1068043" grpId="0" animBg="1" autoUpdateAnimBg="0"/>
      <p:bldP spid="1068045" grpId="0" animBg="1" autoUpdateAnimBg="0"/>
      <p:bldP spid="1068047" grpId="0" animBg="1" autoUpdateAnimBg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49" name="Oval 2" descr="Sfondo 6">
            <a:extLst>
              <a:ext uri="{FF2B5EF4-FFF2-40B4-BE49-F238E27FC236}">
                <a16:creationId xmlns:a16="http://schemas.microsoft.com/office/drawing/2014/main" id="{FD9EC5ED-C05C-6044-9955-07DD800F1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3050" y="381000"/>
            <a:ext cx="7715250" cy="6248400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3650" name="Oval 3">
            <a:extLst>
              <a:ext uri="{FF2B5EF4-FFF2-40B4-BE49-F238E27FC236}">
                <a16:creationId xmlns:a16="http://schemas.microsoft.com/office/drawing/2014/main" id="{BC378E57-D009-E741-B7FD-693B22AB370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43050" y="457200"/>
            <a:ext cx="7543800" cy="6096000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3651" name="Oval 4">
            <a:extLst>
              <a:ext uri="{FF2B5EF4-FFF2-40B4-BE49-F238E27FC236}">
                <a16:creationId xmlns:a16="http://schemas.microsoft.com/office/drawing/2014/main" id="{2C0A7330-0F6B-4B45-9B4A-40CBB6043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7550" y="4800600"/>
            <a:ext cx="771525" cy="685800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0085" name="Oval 5">
            <a:extLst>
              <a:ext uri="{FF2B5EF4-FFF2-40B4-BE49-F238E27FC236}">
                <a16:creationId xmlns:a16="http://schemas.microsoft.com/office/drawing/2014/main" id="{7DFFA44A-AA57-4841-B200-327763B5D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1863" y="49530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Lev</a:t>
            </a:r>
          </a:p>
        </p:txBody>
      </p:sp>
      <p:sp>
        <p:nvSpPr>
          <p:cNvPr id="283653" name="Oval 6">
            <a:extLst>
              <a:ext uri="{FF2B5EF4-FFF2-40B4-BE49-F238E27FC236}">
                <a16:creationId xmlns:a16="http://schemas.microsoft.com/office/drawing/2014/main" id="{D5770301-249B-A84D-A04E-8E973484BB8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16150" y="2743200"/>
            <a:ext cx="1138238" cy="1011238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0087" name="Oval 7">
            <a:extLst>
              <a:ext uri="{FF2B5EF4-FFF2-40B4-BE49-F238E27FC236}">
                <a16:creationId xmlns:a16="http://schemas.microsoft.com/office/drawing/2014/main" id="{05BB25CE-7C2A-3249-8BE5-BC3C98A2F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4613" y="30480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Cip</a:t>
            </a:r>
          </a:p>
        </p:txBody>
      </p:sp>
      <p:sp>
        <p:nvSpPr>
          <p:cNvPr id="283655" name="Oval 8">
            <a:extLst>
              <a:ext uri="{FF2B5EF4-FFF2-40B4-BE49-F238E27FC236}">
                <a16:creationId xmlns:a16="http://schemas.microsoft.com/office/drawing/2014/main" id="{A564D55B-3C02-4A47-89D9-3EC5A22A383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43275" y="1211263"/>
            <a:ext cx="1381125" cy="1227137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0089" name="Oval 9">
            <a:extLst>
              <a:ext uri="{FF2B5EF4-FFF2-40B4-BE49-F238E27FC236}">
                <a16:creationId xmlns:a16="http://schemas.microsoft.com/office/drawing/2014/main" id="{3516A449-EE52-794C-87DA-8FBD182C5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2388" y="16002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Amx</a:t>
            </a:r>
          </a:p>
        </p:txBody>
      </p:sp>
      <p:sp>
        <p:nvSpPr>
          <p:cNvPr id="1070090" name="Oval 10">
            <a:extLst>
              <a:ext uri="{FF2B5EF4-FFF2-40B4-BE49-F238E27FC236}">
                <a16:creationId xmlns:a16="http://schemas.microsoft.com/office/drawing/2014/main" id="{4FB72CC4-D12A-694D-AF9B-003CE49B9A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3613" y="51816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Stx</a:t>
            </a:r>
          </a:p>
        </p:txBody>
      </p:sp>
      <p:sp>
        <p:nvSpPr>
          <p:cNvPr id="283658" name="Oval 11">
            <a:extLst>
              <a:ext uri="{FF2B5EF4-FFF2-40B4-BE49-F238E27FC236}">
                <a16:creationId xmlns:a16="http://schemas.microsoft.com/office/drawing/2014/main" id="{0E9E2C67-70AA-604F-B813-84F81C6F519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312025" y="3603625"/>
            <a:ext cx="488950" cy="434975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0092" name="Oval 12">
            <a:extLst>
              <a:ext uri="{FF2B5EF4-FFF2-40B4-BE49-F238E27FC236}">
                <a16:creationId xmlns:a16="http://schemas.microsoft.com/office/drawing/2014/main" id="{EC26210F-BCA5-664C-A461-3E78D70CB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5050" y="36576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Ery</a:t>
            </a:r>
          </a:p>
        </p:txBody>
      </p:sp>
      <p:sp>
        <p:nvSpPr>
          <p:cNvPr id="283660" name="Oval 13">
            <a:extLst>
              <a:ext uri="{FF2B5EF4-FFF2-40B4-BE49-F238E27FC236}">
                <a16:creationId xmlns:a16="http://schemas.microsoft.com/office/drawing/2014/main" id="{4943A122-E6C6-5A42-9659-4220710EEAA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727700" y="1371600"/>
            <a:ext cx="1987550" cy="1766888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2" name="Group 14">
            <a:extLst>
              <a:ext uri="{FF2B5EF4-FFF2-40B4-BE49-F238E27FC236}">
                <a16:creationId xmlns:a16="http://schemas.microsoft.com/office/drawing/2014/main" id="{9CA7CCC6-4747-A24D-87EE-C0E4A8F2CFB7}"/>
              </a:ext>
            </a:extLst>
          </p:cNvPr>
          <p:cNvGrpSpPr>
            <a:grpSpLocks/>
          </p:cNvGrpSpPr>
          <p:nvPr/>
        </p:nvGrpSpPr>
        <p:grpSpPr bwMode="auto">
          <a:xfrm>
            <a:off x="2143125" y="1219200"/>
            <a:ext cx="6000750" cy="4724400"/>
            <a:chOff x="1296" y="912"/>
            <a:chExt cx="3360" cy="2976"/>
          </a:xfrm>
        </p:grpSpPr>
        <p:grpSp>
          <p:nvGrpSpPr>
            <p:cNvPr id="283664" name="Group 15">
              <a:extLst>
                <a:ext uri="{FF2B5EF4-FFF2-40B4-BE49-F238E27FC236}">
                  <a16:creationId xmlns:a16="http://schemas.microsoft.com/office/drawing/2014/main" id="{F12D4697-88F6-1B46-9584-2B0BE9AF18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6" y="3024"/>
              <a:ext cx="720" cy="720"/>
              <a:chOff x="1344" y="1680"/>
              <a:chExt cx="720" cy="720"/>
            </a:xfrm>
          </p:grpSpPr>
          <p:sp>
            <p:nvSpPr>
              <p:cNvPr id="283710" name="Line 16">
                <a:extLst>
                  <a:ext uri="{FF2B5EF4-FFF2-40B4-BE49-F238E27FC236}">
                    <a16:creationId xmlns:a16="http://schemas.microsoft.com/office/drawing/2014/main" id="{6B06C26D-F71B-AA42-9092-768F9C8E6B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0" y="1680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11" name="Line 17">
                <a:extLst>
                  <a:ext uri="{FF2B5EF4-FFF2-40B4-BE49-F238E27FC236}">
                    <a16:creationId xmlns:a16="http://schemas.microsoft.com/office/drawing/2014/main" id="{2724231C-D10D-DB42-84E4-78305B2908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V="1">
                <a:off x="1967" y="1921"/>
                <a:ext cx="1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12" name="Line 18">
                <a:extLst>
                  <a:ext uri="{FF2B5EF4-FFF2-40B4-BE49-F238E27FC236}">
                    <a16:creationId xmlns:a16="http://schemas.microsoft.com/office/drawing/2014/main" id="{09425006-4814-B04D-A89A-14F07BB0FB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80" y="220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13" name="Line 19">
                <a:extLst>
                  <a:ext uri="{FF2B5EF4-FFF2-40B4-BE49-F238E27FC236}">
                    <a16:creationId xmlns:a16="http://schemas.microsoft.com/office/drawing/2014/main" id="{FEF88C19-518D-0B48-81A5-008481299C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44" y="2016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14" name="Line 20">
                <a:extLst>
                  <a:ext uri="{FF2B5EF4-FFF2-40B4-BE49-F238E27FC236}">
                    <a16:creationId xmlns:a16="http://schemas.microsoft.com/office/drawing/2014/main" id="{D425F6DD-E199-2444-895C-83E51C78B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4" y="2160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15" name="Line 21">
                <a:extLst>
                  <a:ext uri="{FF2B5EF4-FFF2-40B4-BE49-F238E27FC236}">
                    <a16:creationId xmlns:a16="http://schemas.microsoft.com/office/drawing/2014/main" id="{78FF6F78-1D7D-644A-A7DF-ED6AE332C9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24" y="1728"/>
                <a:ext cx="144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16" name="Line 22">
                <a:extLst>
                  <a:ext uri="{FF2B5EF4-FFF2-40B4-BE49-F238E27FC236}">
                    <a16:creationId xmlns:a16="http://schemas.microsoft.com/office/drawing/2014/main" id="{18894D2C-8166-B444-BA9A-E4ABC8DCFB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92" y="2160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17" name="Line 23">
                <a:extLst>
                  <a:ext uri="{FF2B5EF4-FFF2-40B4-BE49-F238E27FC236}">
                    <a16:creationId xmlns:a16="http://schemas.microsoft.com/office/drawing/2014/main" id="{907BDC66-7FBB-4D4F-952B-8C79726854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0" y="1776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83665" name="Group 24">
              <a:extLst>
                <a:ext uri="{FF2B5EF4-FFF2-40B4-BE49-F238E27FC236}">
                  <a16:creationId xmlns:a16="http://schemas.microsoft.com/office/drawing/2014/main" id="{A504B712-5104-0E48-A338-00C666F6CA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6" y="1824"/>
              <a:ext cx="720" cy="720"/>
              <a:chOff x="1344" y="1680"/>
              <a:chExt cx="720" cy="720"/>
            </a:xfrm>
          </p:grpSpPr>
          <p:sp>
            <p:nvSpPr>
              <p:cNvPr id="283702" name="Line 25">
                <a:extLst>
                  <a:ext uri="{FF2B5EF4-FFF2-40B4-BE49-F238E27FC236}">
                    <a16:creationId xmlns:a16="http://schemas.microsoft.com/office/drawing/2014/main" id="{6C4E9AE6-3B25-F94A-B09B-0C63FC835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0" y="1680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03" name="Line 26">
                <a:extLst>
                  <a:ext uri="{FF2B5EF4-FFF2-40B4-BE49-F238E27FC236}">
                    <a16:creationId xmlns:a16="http://schemas.microsoft.com/office/drawing/2014/main" id="{3DB07146-7886-AD4B-A100-E56FD91D04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V="1">
                <a:off x="1967" y="1921"/>
                <a:ext cx="1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04" name="Line 27">
                <a:extLst>
                  <a:ext uri="{FF2B5EF4-FFF2-40B4-BE49-F238E27FC236}">
                    <a16:creationId xmlns:a16="http://schemas.microsoft.com/office/drawing/2014/main" id="{3647255D-2F03-3742-ADBE-A6677A1BDC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80" y="220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05" name="Line 28">
                <a:extLst>
                  <a:ext uri="{FF2B5EF4-FFF2-40B4-BE49-F238E27FC236}">
                    <a16:creationId xmlns:a16="http://schemas.microsoft.com/office/drawing/2014/main" id="{A1A0EE45-FE4B-5848-8288-C313064E4D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44" y="2016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06" name="Line 29">
                <a:extLst>
                  <a:ext uri="{FF2B5EF4-FFF2-40B4-BE49-F238E27FC236}">
                    <a16:creationId xmlns:a16="http://schemas.microsoft.com/office/drawing/2014/main" id="{3355BCC1-C8FD-FC47-836E-984C7CFC0C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4" y="2160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07" name="Line 30">
                <a:extLst>
                  <a:ext uri="{FF2B5EF4-FFF2-40B4-BE49-F238E27FC236}">
                    <a16:creationId xmlns:a16="http://schemas.microsoft.com/office/drawing/2014/main" id="{3A71572D-5FA9-694D-82BB-BE7D63BA8F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24" y="1728"/>
                <a:ext cx="144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08" name="Line 31">
                <a:extLst>
                  <a:ext uri="{FF2B5EF4-FFF2-40B4-BE49-F238E27FC236}">
                    <a16:creationId xmlns:a16="http://schemas.microsoft.com/office/drawing/2014/main" id="{7152D717-489D-4446-9AB4-78FA928C35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92" y="2160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09" name="Line 32">
                <a:extLst>
                  <a:ext uri="{FF2B5EF4-FFF2-40B4-BE49-F238E27FC236}">
                    <a16:creationId xmlns:a16="http://schemas.microsoft.com/office/drawing/2014/main" id="{4FE5FF4B-7AD5-FF42-9176-B4671196C8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0" y="1776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83666" name="Group 33">
              <a:extLst>
                <a:ext uri="{FF2B5EF4-FFF2-40B4-BE49-F238E27FC236}">
                  <a16:creationId xmlns:a16="http://schemas.microsoft.com/office/drawing/2014/main" id="{1E4EA86A-C858-C044-A232-348E7BB45D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5" y="912"/>
              <a:ext cx="720" cy="720"/>
              <a:chOff x="1344" y="1680"/>
              <a:chExt cx="720" cy="720"/>
            </a:xfrm>
          </p:grpSpPr>
          <p:sp>
            <p:nvSpPr>
              <p:cNvPr id="283694" name="Line 34">
                <a:extLst>
                  <a:ext uri="{FF2B5EF4-FFF2-40B4-BE49-F238E27FC236}">
                    <a16:creationId xmlns:a16="http://schemas.microsoft.com/office/drawing/2014/main" id="{EDAFF9DA-E9B5-F64D-BA0D-D1F92F2DAC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0" y="1680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95" name="Line 35">
                <a:extLst>
                  <a:ext uri="{FF2B5EF4-FFF2-40B4-BE49-F238E27FC236}">
                    <a16:creationId xmlns:a16="http://schemas.microsoft.com/office/drawing/2014/main" id="{D36A03C0-A97D-BD4A-A62A-A2CC2EE3DF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V="1">
                <a:off x="1967" y="1921"/>
                <a:ext cx="1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96" name="Line 36">
                <a:extLst>
                  <a:ext uri="{FF2B5EF4-FFF2-40B4-BE49-F238E27FC236}">
                    <a16:creationId xmlns:a16="http://schemas.microsoft.com/office/drawing/2014/main" id="{47B3835D-FDC0-754C-A704-AE0207BB71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80" y="220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97" name="Line 37">
                <a:extLst>
                  <a:ext uri="{FF2B5EF4-FFF2-40B4-BE49-F238E27FC236}">
                    <a16:creationId xmlns:a16="http://schemas.microsoft.com/office/drawing/2014/main" id="{F8DAB8D6-7B4A-984F-80B0-101757AF82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44" y="2016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98" name="Line 38">
                <a:extLst>
                  <a:ext uri="{FF2B5EF4-FFF2-40B4-BE49-F238E27FC236}">
                    <a16:creationId xmlns:a16="http://schemas.microsoft.com/office/drawing/2014/main" id="{F5513642-9465-1B46-A819-ED68347582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4" y="2160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99" name="Line 39">
                <a:extLst>
                  <a:ext uri="{FF2B5EF4-FFF2-40B4-BE49-F238E27FC236}">
                    <a16:creationId xmlns:a16="http://schemas.microsoft.com/office/drawing/2014/main" id="{44D5E986-A4F3-834D-BB32-75AA2E9866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24" y="1728"/>
                <a:ext cx="144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00" name="Line 40">
                <a:extLst>
                  <a:ext uri="{FF2B5EF4-FFF2-40B4-BE49-F238E27FC236}">
                    <a16:creationId xmlns:a16="http://schemas.microsoft.com/office/drawing/2014/main" id="{A08B6AE6-D124-314A-80F6-601349459A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92" y="2160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701" name="Line 41">
                <a:extLst>
                  <a:ext uri="{FF2B5EF4-FFF2-40B4-BE49-F238E27FC236}">
                    <a16:creationId xmlns:a16="http://schemas.microsoft.com/office/drawing/2014/main" id="{FBF5BD3C-933D-1D4B-AD98-AFEAEA6636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0" y="1776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83667" name="Group 42">
              <a:extLst>
                <a:ext uri="{FF2B5EF4-FFF2-40B4-BE49-F238E27FC236}">
                  <a16:creationId xmlns:a16="http://schemas.microsoft.com/office/drawing/2014/main" id="{59C33405-D699-B846-9C4D-EC4458B36B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6" y="3168"/>
              <a:ext cx="720" cy="720"/>
              <a:chOff x="1344" y="1680"/>
              <a:chExt cx="720" cy="720"/>
            </a:xfrm>
          </p:grpSpPr>
          <p:sp>
            <p:nvSpPr>
              <p:cNvPr id="283686" name="Line 43">
                <a:extLst>
                  <a:ext uri="{FF2B5EF4-FFF2-40B4-BE49-F238E27FC236}">
                    <a16:creationId xmlns:a16="http://schemas.microsoft.com/office/drawing/2014/main" id="{23DC598E-1F5B-414F-A9EA-89809B98A7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0" y="1680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87" name="Line 44">
                <a:extLst>
                  <a:ext uri="{FF2B5EF4-FFF2-40B4-BE49-F238E27FC236}">
                    <a16:creationId xmlns:a16="http://schemas.microsoft.com/office/drawing/2014/main" id="{044D7279-65E1-2948-B471-EF0595AA20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V="1">
                <a:off x="1967" y="1921"/>
                <a:ext cx="1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88" name="Line 45">
                <a:extLst>
                  <a:ext uri="{FF2B5EF4-FFF2-40B4-BE49-F238E27FC236}">
                    <a16:creationId xmlns:a16="http://schemas.microsoft.com/office/drawing/2014/main" id="{37826764-CAF1-6248-B33C-9F0B0254D6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80" y="220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89" name="Line 46">
                <a:extLst>
                  <a:ext uri="{FF2B5EF4-FFF2-40B4-BE49-F238E27FC236}">
                    <a16:creationId xmlns:a16="http://schemas.microsoft.com/office/drawing/2014/main" id="{B8377171-1975-A44F-99FD-1353A6141E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44" y="2016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90" name="Line 47">
                <a:extLst>
                  <a:ext uri="{FF2B5EF4-FFF2-40B4-BE49-F238E27FC236}">
                    <a16:creationId xmlns:a16="http://schemas.microsoft.com/office/drawing/2014/main" id="{DCE5187C-CECF-0E44-A171-452C6A29E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4" y="2160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91" name="Line 48">
                <a:extLst>
                  <a:ext uri="{FF2B5EF4-FFF2-40B4-BE49-F238E27FC236}">
                    <a16:creationId xmlns:a16="http://schemas.microsoft.com/office/drawing/2014/main" id="{FE603649-B781-CD4E-AE37-08D0F823BA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24" y="1728"/>
                <a:ext cx="144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92" name="Line 49">
                <a:extLst>
                  <a:ext uri="{FF2B5EF4-FFF2-40B4-BE49-F238E27FC236}">
                    <a16:creationId xmlns:a16="http://schemas.microsoft.com/office/drawing/2014/main" id="{7C2BC8FD-32A3-7F40-B955-6FE53A52F9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92" y="2160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93" name="Line 50">
                <a:extLst>
                  <a:ext uri="{FF2B5EF4-FFF2-40B4-BE49-F238E27FC236}">
                    <a16:creationId xmlns:a16="http://schemas.microsoft.com/office/drawing/2014/main" id="{A28CF6D8-D4BC-DE40-81CC-3AE55263C5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0" y="1776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83668" name="Group 51">
              <a:extLst>
                <a:ext uri="{FF2B5EF4-FFF2-40B4-BE49-F238E27FC236}">
                  <a16:creationId xmlns:a16="http://schemas.microsoft.com/office/drawing/2014/main" id="{9BB9CE6E-7CB4-0145-B198-E7ABD44F46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6" y="2208"/>
              <a:ext cx="720" cy="720"/>
              <a:chOff x="1344" y="1680"/>
              <a:chExt cx="720" cy="720"/>
            </a:xfrm>
          </p:grpSpPr>
          <p:sp>
            <p:nvSpPr>
              <p:cNvPr id="283678" name="Line 52">
                <a:extLst>
                  <a:ext uri="{FF2B5EF4-FFF2-40B4-BE49-F238E27FC236}">
                    <a16:creationId xmlns:a16="http://schemas.microsoft.com/office/drawing/2014/main" id="{4CFFE952-C0E8-4D45-881C-7DC84949CA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0" y="1680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79" name="Line 53">
                <a:extLst>
                  <a:ext uri="{FF2B5EF4-FFF2-40B4-BE49-F238E27FC236}">
                    <a16:creationId xmlns:a16="http://schemas.microsoft.com/office/drawing/2014/main" id="{D9AC4FEC-945A-7F48-A07C-EDA7A60782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V="1">
                <a:off x="1967" y="1921"/>
                <a:ext cx="1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80" name="Line 54">
                <a:extLst>
                  <a:ext uri="{FF2B5EF4-FFF2-40B4-BE49-F238E27FC236}">
                    <a16:creationId xmlns:a16="http://schemas.microsoft.com/office/drawing/2014/main" id="{B60DCA25-CFEA-AB4A-BE36-F15FE2757A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80" y="220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81" name="Line 55">
                <a:extLst>
                  <a:ext uri="{FF2B5EF4-FFF2-40B4-BE49-F238E27FC236}">
                    <a16:creationId xmlns:a16="http://schemas.microsoft.com/office/drawing/2014/main" id="{3E3A072F-B507-BE4A-84BD-C308D137B3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44" y="2016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82" name="Line 56">
                <a:extLst>
                  <a:ext uri="{FF2B5EF4-FFF2-40B4-BE49-F238E27FC236}">
                    <a16:creationId xmlns:a16="http://schemas.microsoft.com/office/drawing/2014/main" id="{358EA9F7-E5D9-0948-A050-F472BABB55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4" y="2160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83" name="Line 57">
                <a:extLst>
                  <a:ext uri="{FF2B5EF4-FFF2-40B4-BE49-F238E27FC236}">
                    <a16:creationId xmlns:a16="http://schemas.microsoft.com/office/drawing/2014/main" id="{E974A255-F0E1-0F42-ADD5-7CD3CFB6A1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24" y="1728"/>
                <a:ext cx="144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84" name="Line 58">
                <a:extLst>
                  <a:ext uri="{FF2B5EF4-FFF2-40B4-BE49-F238E27FC236}">
                    <a16:creationId xmlns:a16="http://schemas.microsoft.com/office/drawing/2014/main" id="{B2238AA3-4CB9-F34D-B4C7-C7074CDBED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92" y="2160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85" name="Line 59">
                <a:extLst>
                  <a:ext uri="{FF2B5EF4-FFF2-40B4-BE49-F238E27FC236}">
                    <a16:creationId xmlns:a16="http://schemas.microsoft.com/office/drawing/2014/main" id="{FFBA851A-D40D-6F41-9434-53CE9D23EF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0" y="1776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83669" name="Group 60">
              <a:extLst>
                <a:ext uri="{FF2B5EF4-FFF2-40B4-BE49-F238E27FC236}">
                  <a16:creationId xmlns:a16="http://schemas.microsoft.com/office/drawing/2014/main" id="{2829DE42-03B5-524C-9BFA-CC8C0A9A56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4" y="1200"/>
              <a:ext cx="720" cy="720"/>
              <a:chOff x="1344" y="1680"/>
              <a:chExt cx="720" cy="720"/>
            </a:xfrm>
          </p:grpSpPr>
          <p:sp>
            <p:nvSpPr>
              <p:cNvPr id="283670" name="Line 61">
                <a:extLst>
                  <a:ext uri="{FF2B5EF4-FFF2-40B4-BE49-F238E27FC236}">
                    <a16:creationId xmlns:a16="http://schemas.microsoft.com/office/drawing/2014/main" id="{B41D5453-A4B9-9E4D-89D0-757725FA02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0" y="1680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71" name="Line 62">
                <a:extLst>
                  <a:ext uri="{FF2B5EF4-FFF2-40B4-BE49-F238E27FC236}">
                    <a16:creationId xmlns:a16="http://schemas.microsoft.com/office/drawing/2014/main" id="{B2947A12-1699-6A4F-82D5-DC51DD6A3F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V="1">
                <a:off x="1967" y="1921"/>
                <a:ext cx="1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72" name="Line 63">
                <a:extLst>
                  <a:ext uri="{FF2B5EF4-FFF2-40B4-BE49-F238E27FC236}">
                    <a16:creationId xmlns:a16="http://schemas.microsoft.com/office/drawing/2014/main" id="{22EF9AB0-4FB5-9A4C-A9E3-71399F84C9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80" y="220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73" name="Line 64">
                <a:extLst>
                  <a:ext uri="{FF2B5EF4-FFF2-40B4-BE49-F238E27FC236}">
                    <a16:creationId xmlns:a16="http://schemas.microsoft.com/office/drawing/2014/main" id="{1706F338-744D-2A41-8D55-A83AFD53CA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44" y="2016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74" name="Line 65">
                <a:extLst>
                  <a:ext uri="{FF2B5EF4-FFF2-40B4-BE49-F238E27FC236}">
                    <a16:creationId xmlns:a16="http://schemas.microsoft.com/office/drawing/2014/main" id="{C46E8D5F-2727-0743-B64E-D5F49F53BF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4" y="2160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75" name="Line 66">
                <a:extLst>
                  <a:ext uri="{FF2B5EF4-FFF2-40B4-BE49-F238E27FC236}">
                    <a16:creationId xmlns:a16="http://schemas.microsoft.com/office/drawing/2014/main" id="{1651AF96-3F36-4841-AB8B-B8E4B3450F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24" y="1728"/>
                <a:ext cx="144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76" name="Line 67">
                <a:extLst>
                  <a:ext uri="{FF2B5EF4-FFF2-40B4-BE49-F238E27FC236}">
                    <a16:creationId xmlns:a16="http://schemas.microsoft.com/office/drawing/2014/main" id="{A7353CBB-1556-724C-8E0A-868836DDAB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92" y="2160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677" name="Line 68">
                <a:extLst>
                  <a:ext uri="{FF2B5EF4-FFF2-40B4-BE49-F238E27FC236}">
                    <a16:creationId xmlns:a16="http://schemas.microsoft.com/office/drawing/2014/main" id="{7FD59092-DDB7-3C4C-B2C6-233CF7CF87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40" y="1776"/>
                <a:ext cx="144" cy="14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70149" name="Oval 69">
            <a:extLst>
              <a:ext uri="{FF2B5EF4-FFF2-40B4-BE49-F238E27FC236}">
                <a16:creationId xmlns:a16="http://schemas.microsoft.com/office/drawing/2014/main" id="{7E62D19E-DECF-AA4B-B0B4-2B7AB3D8BD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7963" y="20574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Amc</a:t>
            </a:r>
          </a:p>
        </p:txBody>
      </p:sp>
      <p:sp>
        <p:nvSpPr>
          <p:cNvPr id="283663" name="Text Box 70">
            <a:extLst>
              <a:ext uri="{FF2B5EF4-FFF2-40B4-BE49-F238E27FC236}">
                <a16:creationId xmlns:a16="http://schemas.microsoft.com/office/drawing/2014/main" id="{6AAEAD6B-C1CD-084E-9E02-8268DD2EBA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" y="228600"/>
            <a:ext cx="2378075" cy="576263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Kirby- Bauer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1841463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130" name="Rectangle 2">
            <a:extLst>
              <a:ext uri="{FF2B5EF4-FFF2-40B4-BE49-F238E27FC236}">
                <a16:creationId xmlns:a16="http://schemas.microsoft.com/office/drawing/2014/main" id="{BEF3C0FB-04D3-4746-9305-A0DD3DA3F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6172200"/>
            <a:ext cx="228600" cy="2286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5698" name="Oval 3" descr="Sfondo 6">
            <a:extLst>
              <a:ext uri="{FF2B5EF4-FFF2-40B4-BE49-F238E27FC236}">
                <a16:creationId xmlns:a16="http://schemas.microsoft.com/office/drawing/2014/main" id="{F690C3D4-F1DC-6A42-8A72-1A777D992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3050" y="381000"/>
            <a:ext cx="7715250" cy="6248400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5699" name="Oval 4">
            <a:extLst>
              <a:ext uri="{FF2B5EF4-FFF2-40B4-BE49-F238E27FC236}">
                <a16:creationId xmlns:a16="http://schemas.microsoft.com/office/drawing/2014/main" id="{F42666A0-508F-7A41-8746-EB6DF6AE28D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43050" y="457200"/>
            <a:ext cx="7543800" cy="6096000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2133" name="Oval 5" descr="Sfondo 4">
            <a:extLst>
              <a:ext uri="{FF2B5EF4-FFF2-40B4-BE49-F238E27FC236}">
                <a16:creationId xmlns:a16="http://schemas.microsoft.com/office/drawing/2014/main" id="{7335F7F8-3DC9-ED4B-980C-6075A89C3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775" y="533400"/>
            <a:ext cx="7372350" cy="5943600"/>
          </a:xfrm>
          <a:prstGeom prst="ellipse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5701" name="Oval 6">
            <a:extLst>
              <a:ext uri="{FF2B5EF4-FFF2-40B4-BE49-F238E27FC236}">
                <a16:creationId xmlns:a16="http://schemas.microsoft.com/office/drawing/2014/main" id="{EE249B5A-A129-1446-AB9C-039EC6494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7550" y="4800600"/>
            <a:ext cx="771525" cy="685800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2135" name="Oval 7">
            <a:extLst>
              <a:ext uri="{FF2B5EF4-FFF2-40B4-BE49-F238E27FC236}">
                <a16:creationId xmlns:a16="http://schemas.microsoft.com/office/drawing/2014/main" id="{FD52533A-D3D0-8E46-BB65-D122F6BE1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1863" y="49530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Lev</a:t>
            </a:r>
          </a:p>
        </p:txBody>
      </p:sp>
      <p:sp>
        <p:nvSpPr>
          <p:cNvPr id="285703" name="Oval 8">
            <a:extLst>
              <a:ext uri="{FF2B5EF4-FFF2-40B4-BE49-F238E27FC236}">
                <a16:creationId xmlns:a16="http://schemas.microsoft.com/office/drawing/2014/main" id="{710AF8CE-4B5C-084C-86F2-C33F29FEAC2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16150" y="2743200"/>
            <a:ext cx="1138238" cy="1011238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2137" name="Oval 9">
            <a:extLst>
              <a:ext uri="{FF2B5EF4-FFF2-40B4-BE49-F238E27FC236}">
                <a16:creationId xmlns:a16="http://schemas.microsoft.com/office/drawing/2014/main" id="{E83ECE16-3EDB-9749-8F42-7A4D716AB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4613" y="30480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Cip</a:t>
            </a:r>
          </a:p>
        </p:txBody>
      </p:sp>
      <p:sp>
        <p:nvSpPr>
          <p:cNvPr id="285705" name="Oval 10">
            <a:extLst>
              <a:ext uri="{FF2B5EF4-FFF2-40B4-BE49-F238E27FC236}">
                <a16:creationId xmlns:a16="http://schemas.microsoft.com/office/drawing/2014/main" id="{A0357B89-56EB-4740-BC58-854ECD00ABC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43275" y="1211263"/>
            <a:ext cx="1381125" cy="1227137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2139" name="Oval 11">
            <a:extLst>
              <a:ext uri="{FF2B5EF4-FFF2-40B4-BE49-F238E27FC236}">
                <a16:creationId xmlns:a16="http://schemas.microsoft.com/office/drawing/2014/main" id="{E6F7BD9B-C6F2-2B49-B5A8-BC5AFD497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2388" y="16002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Amx</a:t>
            </a:r>
          </a:p>
        </p:txBody>
      </p:sp>
      <p:sp>
        <p:nvSpPr>
          <p:cNvPr id="1072140" name="Oval 12">
            <a:extLst>
              <a:ext uri="{FF2B5EF4-FFF2-40B4-BE49-F238E27FC236}">
                <a16:creationId xmlns:a16="http://schemas.microsoft.com/office/drawing/2014/main" id="{B64CE3A1-CA04-D440-BA2E-5E05F98CAD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3613" y="51816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Stx</a:t>
            </a:r>
          </a:p>
        </p:txBody>
      </p:sp>
      <p:sp>
        <p:nvSpPr>
          <p:cNvPr id="285708" name="Oval 13">
            <a:extLst>
              <a:ext uri="{FF2B5EF4-FFF2-40B4-BE49-F238E27FC236}">
                <a16:creationId xmlns:a16="http://schemas.microsoft.com/office/drawing/2014/main" id="{453A63EB-39DF-D642-8B5A-E40DDDD8AE0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312025" y="3603625"/>
            <a:ext cx="488950" cy="434975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2142" name="Oval 14">
            <a:extLst>
              <a:ext uri="{FF2B5EF4-FFF2-40B4-BE49-F238E27FC236}">
                <a16:creationId xmlns:a16="http://schemas.microsoft.com/office/drawing/2014/main" id="{39F2DB42-274E-F14F-84F6-04E00A446C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5050" y="36576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Ery</a:t>
            </a:r>
          </a:p>
        </p:txBody>
      </p:sp>
      <p:sp>
        <p:nvSpPr>
          <p:cNvPr id="285710" name="Oval 15">
            <a:extLst>
              <a:ext uri="{FF2B5EF4-FFF2-40B4-BE49-F238E27FC236}">
                <a16:creationId xmlns:a16="http://schemas.microsoft.com/office/drawing/2014/main" id="{58E53939-B894-C447-B2CC-4C1A60697EA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727700" y="1371600"/>
            <a:ext cx="1987550" cy="1766888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2144" name="Oval 16">
            <a:extLst>
              <a:ext uri="{FF2B5EF4-FFF2-40B4-BE49-F238E27FC236}">
                <a16:creationId xmlns:a16="http://schemas.microsoft.com/office/drawing/2014/main" id="{2B637FA6-6841-8D40-A728-2BBD21CC5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7963" y="20574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Amc</a:t>
            </a:r>
          </a:p>
        </p:txBody>
      </p:sp>
      <p:sp>
        <p:nvSpPr>
          <p:cNvPr id="285712" name="Text Box 17">
            <a:extLst>
              <a:ext uri="{FF2B5EF4-FFF2-40B4-BE49-F238E27FC236}">
                <a16:creationId xmlns:a16="http://schemas.microsoft.com/office/drawing/2014/main" id="{970D862D-126A-EF41-9238-0B8C485B3A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" y="228600"/>
            <a:ext cx="2378075" cy="576263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Kirby- Bauer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8889022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2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2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2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072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2130" grpId="0" animBg="1"/>
      <p:bldP spid="1072133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5" name="Rectangle 2">
            <a:extLst>
              <a:ext uri="{FF2B5EF4-FFF2-40B4-BE49-F238E27FC236}">
                <a16:creationId xmlns:a16="http://schemas.microsoft.com/office/drawing/2014/main" id="{CDDF2647-8EA0-1842-A6D0-C5CA77AE63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6172200"/>
            <a:ext cx="228600" cy="2286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7746" name="Oval 3" descr="Sfondo 6">
            <a:extLst>
              <a:ext uri="{FF2B5EF4-FFF2-40B4-BE49-F238E27FC236}">
                <a16:creationId xmlns:a16="http://schemas.microsoft.com/office/drawing/2014/main" id="{BBE5CEC9-C562-2046-95C8-BCDFBF8C1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3050" y="381000"/>
            <a:ext cx="7715250" cy="6248400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 w="2857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7747" name="Oval 4">
            <a:extLst>
              <a:ext uri="{FF2B5EF4-FFF2-40B4-BE49-F238E27FC236}">
                <a16:creationId xmlns:a16="http://schemas.microsoft.com/office/drawing/2014/main" id="{584DFE31-DF17-FE49-A28C-6E27B545D93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43050" y="457200"/>
            <a:ext cx="7543800" cy="6096000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7748" name="Oval 5" descr="Sfondo 4">
            <a:extLst>
              <a:ext uri="{FF2B5EF4-FFF2-40B4-BE49-F238E27FC236}">
                <a16:creationId xmlns:a16="http://schemas.microsoft.com/office/drawing/2014/main" id="{87E6D4DB-7B43-2B40-BD54-788DADB5F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8775" y="533400"/>
            <a:ext cx="7372350" cy="5943600"/>
          </a:xfrm>
          <a:prstGeom prst="ellipse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7749" name="Oval 6">
            <a:extLst>
              <a:ext uri="{FF2B5EF4-FFF2-40B4-BE49-F238E27FC236}">
                <a16:creationId xmlns:a16="http://schemas.microsoft.com/office/drawing/2014/main" id="{B508CDDB-C047-9543-8F2F-4FEC90FBD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7550" y="4800600"/>
            <a:ext cx="771525" cy="685800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4183" name="Oval 7">
            <a:extLst>
              <a:ext uri="{FF2B5EF4-FFF2-40B4-BE49-F238E27FC236}">
                <a16:creationId xmlns:a16="http://schemas.microsoft.com/office/drawing/2014/main" id="{D2282A6F-E367-504D-9E7C-55867BF42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1863" y="49530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Lev</a:t>
            </a:r>
          </a:p>
        </p:txBody>
      </p:sp>
      <p:sp>
        <p:nvSpPr>
          <p:cNvPr id="287751" name="Oval 8">
            <a:extLst>
              <a:ext uri="{FF2B5EF4-FFF2-40B4-BE49-F238E27FC236}">
                <a16:creationId xmlns:a16="http://schemas.microsoft.com/office/drawing/2014/main" id="{B1EF7408-365E-6B40-A7B4-7C83C829EEF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216150" y="2743200"/>
            <a:ext cx="1138238" cy="1011238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4185" name="Oval 9">
            <a:extLst>
              <a:ext uri="{FF2B5EF4-FFF2-40B4-BE49-F238E27FC236}">
                <a16:creationId xmlns:a16="http://schemas.microsoft.com/office/drawing/2014/main" id="{039C7D43-ADFA-6648-B3A2-ABD892DCA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4613" y="30480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Cip</a:t>
            </a:r>
          </a:p>
        </p:txBody>
      </p:sp>
      <p:sp>
        <p:nvSpPr>
          <p:cNvPr id="287753" name="Oval 10">
            <a:extLst>
              <a:ext uri="{FF2B5EF4-FFF2-40B4-BE49-F238E27FC236}">
                <a16:creationId xmlns:a16="http://schemas.microsoft.com/office/drawing/2014/main" id="{2A8D10CE-8989-F648-BB25-6831211478B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43275" y="1211263"/>
            <a:ext cx="1381125" cy="1227137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4187" name="Oval 11">
            <a:extLst>
              <a:ext uri="{FF2B5EF4-FFF2-40B4-BE49-F238E27FC236}">
                <a16:creationId xmlns:a16="http://schemas.microsoft.com/office/drawing/2014/main" id="{F7FAACCC-545B-0940-938D-3C1D2C519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2388" y="16002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Amx</a:t>
            </a:r>
          </a:p>
        </p:txBody>
      </p:sp>
      <p:sp>
        <p:nvSpPr>
          <p:cNvPr id="1074188" name="Oval 12">
            <a:extLst>
              <a:ext uri="{FF2B5EF4-FFF2-40B4-BE49-F238E27FC236}">
                <a16:creationId xmlns:a16="http://schemas.microsoft.com/office/drawing/2014/main" id="{649239DD-735B-014C-BF42-15CDC0C48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3613" y="51816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Stx</a:t>
            </a:r>
          </a:p>
        </p:txBody>
      </p:sp>
      <p:sp>
        <p:nvSpPr>
          <p:cNvPr id="287756" name="Oval 13">
            <a:extLst>
              <a:ext uri="{FF2B5EF4-FFF2-40B4-BE49-F238E27FC236}">
                <a16:creationId xmlns:a16="http://schemas.microsoft.com/office/drawing/2014/main" id="{DF6D7244-77BA-5B44-88F4-404BEA19AC7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312025" y="3603625"/>
            <a:ext cx="488950" cy="434975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4190" name="Oval 14">
            <a:extLst>
              <a:ext uri="{FF2B5EF4-FFF2-40B4-BE49-F238E27FC236}">
                <a16:creationId xmlns:a16="http://schemas.microsoft.com/office/drawing/2014/main" id="{56364430-EB9C-4F40-A250-DB3822EDF4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5050" y="36576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Ery</a:t>
            </a:r>
          </a:p>
        </p:txBody>
      </p:sp>
      <p:sp>
        <p:nvSpPr>
          <p:cNvPr id="287758" name="Oval 15">
            <a:extLst>
              <a:ext uri="{FF2B5EF4-FFF2-40B4-BE49-F238E27FC236}">
                <a16:creationId xmlns:a16="http://schemas.microsoft.com/office/drawing/2014/main" id="{91451A9D-39B9-7B4E-A756-826DA367EF6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727700" y="1371600"/>
            <a:ext cx="1987550" cy="1766888"/>
          </a:xfrm>
          <a:prstGeom prst="ellipse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74192" name="Oval 16">
            <a:extLst>
              <a:ext uri="{FF2B5EF4-FFF2-40B4-BE49-F238E27FC236}">
                <a16:creationId xmlns:a16="http://schemas.microsoft.com/office/drawing/2014/main" id="{89F49FFF-3C3E-2F4F-AEC2-592197848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7963" y="2057400"/>
            <a:ext cx="342900" cy="3048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prstShdw prst="shdw17" dist="17961" dir="2700000">
              <a:schemeClr val="bg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0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Amc</a:t>
            </a:r>
          </a:p>
        </p:txBody>
      </p:sp>
      <p:sp>
        <p:nvSpPr>
          <p:cNvPr id="287760" name="Text Box 17">
            <a:extLst>
              <a:ext uri="{FF2B5EF4-FFF2-40B4-BE49-F238E27FC236}">
                <a16:creationId xmlns:a16="http://schemas.microsoft.com/office/drawing/2014/main" id="{F86040A8-D6FC-954E-BB94-D9B7DB060A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" y="228600"/>
            <a:ext cx="2378075" cy="576263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Kirby- Bauer</a:t>
            </a:r>
          </a:p>
        </p:txBody>
      </p:sp>
      <p:grpSp>
        <p:nvGrpSpPr>
          <p:cNvPr id="2" name="Group 18">
            <a:extLst>
              <a:ext uri="{FF2B5EF4-FFF2-40B4-BE49-F238E27FC236}">
                <a16:creationId xmlns:a16="http://schemas.microsoft.com/office/drawing/2014/main" id="{26FD240F-B50C-F84D-B366-B9161646270B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1828800"/>
            <a:ext cx="5591175" cy="3917950"/>
            <a:chOff x="1392" y="1152"/>
            <a:chExt cx="3522" cy="2468"/>
          </a:xfrm>
        </p:grpSpPr>
        <p:sp>
          <p:nvSpPr>
            <p:cNvPr id="287762" name="Line 19">
              <a:extLst>
                <a:ext uri="{FF2B5EF4-FFF2-40B4-BE49-F238E27FC236}">
                  <a16:creationId xmlns:a16="http://schemas.microsoft.com/office/drawing/2014/main" id="{DE6245BA-1F8E-C245-98BD-F36882AB93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264"/>
              <a:ext cx="48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87763" name="Text Box 20">
              <a:extLst>
                <a:ext uri="{FF2B5EF4-FFF2-40B4-BE49-F238E27FC236}">
                  <a16:creationId xmlns:a16="http://schemas.microsoft.com/office/drawing/2014/main" id="{D93B8302-0991-C447-8424-F21F73CD3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0" y="3264"/>
              <a:ext cx="2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287764" name="Line 21">
              <a:extLst>
                <a:ext uri="{FF2B5EF4-FFF2-40B4-BE49-F238E27FC236}">
                  <a16:creationId xmlns:a16="http://schemas.microsoft.com/office/drawing/2014/main" id="{C5EBFA31-5EC2-B348-ADE8-263776D651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064"/>
              <a:ext cx="72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87765" name="Text Box 22">
              <a:extLst>
                <a:ext uri="{FF2B5EF4-FFF2-40B4-BE49-F238E27FC236}">
                  <a16:creationId xmlns:a16="http://schemas.microsoft.com/office/drawing/2014/main" id="{A648D336-AD73-9B4D-A8DF-1F4347B21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" y="2064"/>
              <a:ext cx="2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23</a:t>
              </a:r>
            </a:p>
          </p:txBody>
        </p:sp>
        <p:sp>
          <p:nvSpPr>
            <p:cNvPr id="287766" name="Line 23">
              <a:extLst>
                <a:ext uri="{FF2B5EF4-FFF2-40B4-BE49-F238E27FC236}">
                  <a16:creationId xmlns:a16="http://schemas.microsoft.com/office/drawing/2014/main" id="{7E817CDD-FB3D-7040-967F-9D9E9838BF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" y="1440"/>
              <a:ext cx="1248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87767" name="Text Box 24">
              <a:extLst>
                <a:ext uri="{FF2B5EF4-FFF2-40B4-BE49-F238E27FC236}">
                  <a16:creationId xmlns:a16="http://schemas.microsoft.com/office/drawing/2014/main" id="{C063527C-2364-CB43-838B-2608B77A63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10" y="1440"/>
              <a:ext cx="2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30</a:t>
              </a:r>
            </a:p>
          </p:txBody>
        </p:sp>
        <p:sp>
          <p:nvSpPr>
            <p:cNvPr id="287768" name="Line 25">
              <a:extLst>
                <a:ext uri="{FF2B5EF4-FFF2-40B4-BE49-F238E27FC236}">
                  <a16:creationId xmlns:a16="http://schemas.microsoft.com/office/drawing/2014/main" id="{608DD3F2-7262-A245-A204-39EFABBE4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408"/>
              <a:ext cx="24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87769" name="Text Box 26">
              <a:extLst>
                <a:ext uri="{FF2B5EF4-FFF2-40B4-BE49-F238E27FC236}">
                  <a16:creationId xmlns:a16="http://schemas.microsoft.com/office/drawing/2014/main" id="{BB6BFBCE-ED0D-134E-8537-5255004ED1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5" y="3408"/>
              <a:ext cx="18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287770" name="Line 27">
              <a:extLst>
                <a:ext uri="{FF2B5EF4-FFF2-40B4-BE49-F238E27FC236}">
                  <a16:creationId xmlns:a16="http://schemas.microsoft.com/office/drawing/2014/main" id="{13C4A31B-FA2D-DC4C-8026-4C2C88686B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8" y="2448"/>
              <a:ext cx="2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87771" name="Text Box 28">
              <a:extLst>
                <a:ext uri="{FF2B5EF4-FFF2-40B4-BE49-F238E27FC236}">
                  <a16:creationId xmlns:a16="http://schemas.microsoft.com/office/drawing/2014/main" id="{E34E39CB-D409-3942-8FB6-46821BB334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6" y="2448"/>
              <a:ext cx="2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12</a:t>
              </a:r>
            </a:p>
          </p:txBody>
        </p:sp>
        <p:sp>
          <p:nvSpPr>
            <p:cNvPr id="287772" name="Line 29">
              <a:extLst>
                <a:ext uri="{FF2B5EF4-FFF2-40B4-BE49-F238E27FC236}">
                  <a16:creationId xmlns:a16="http://schemas.microsoft.com/office/drawing/2014/main" id="{D8972EF4-6655-AD40-B48E-2512E5D576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" y="1152"/>
              <a:ext cx="86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87773" name="Text Box 30">
              <a:extLst>
                <a:ext uri="{FF2B5EF4-FFF2-40B4-BE49-F238E27FC236}">
                  <a16:creationId xmlns:a16="http://schemas.microsoft.com/office/drawing/2014/main" id="{C3DFBDD2-B65E-EA44-8F09-DA363B218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48" y="1152"/>
              <a:ext cx="25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27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73430653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3" name="Rectangle 2">
            <a:extLst>
              <a:ext uri="{FF2B5EF4-FFF2-40B4-BE49-F238E27FC236}">
                <a16:creationId xmlns:a16="http://schemas.microsoft.com/office/drawing/2014/main" id="{A14AF27A-A90C-EA4E-9FE3-159403A69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Determinazione delle M.I.C.</a:t>
            </a:r>
          </a:p>
        </p:txBody>
      </p:sp>
      <p:sp>
        <p:nvSpPr>
          <p:cNvPr id="289794" name="Rectangle 3">
            <a:extLst>
              <a:ext uri="{FF2B5EF4-FFF2-40B4-BE49-F238E27FC236}">
                <a16:creationId xmlns:a16="http://schemas.microsoft.com/office/drawing/2014/main" id="{50E84A7D-A31C-954E-B392-DB27CA5E2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5613" y="2336800"/>
            <a:ext cx="674687" cy="2263775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795" name="Rectangle 4">
            <a:extLst>
              <a:ext uri="{FF2B5EF4-FFF2-40B4-BE49-F238E27FC236}">
                <a16:creationId xmlns:a16="http://schemas.microsoft.com/office/drawing/2014/main" id="{041C88ED-22CF-134F-B008-4F0CFC773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5613" y="2336800"/>
            <a:ext cx="674687" cy="69850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796" name="Arc 5">
            <a:extLst>
              <a:ext uri="{FF2B5EF4-FFF2-40B4-BE49-F238E27FC236}">
                <a16:creationId xmlns:a16="http://schemas.microsoft.com/office/drawing/2014/main" id="{C77FDFA2-5D4A-ED4F-B74C-906140585C52}"/>
              </a:ext>
            </a:extLst>
          </p:cNvPr>
          <p:cNvSpPr>
            <a:spLocks/>
          </p:cNvSpPr>
          <p:nvPr/>
        </p:nvSpPr>
        <p:spPr bwMode="auto">
          <a:xfrm>
            <a:off x="2965450" y="4521200"/>
            <a:ext cx="354013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797" name="Arc 6">
            <a:extLst>
              <a:ext uri="{FF2B5EF4-FFF2-40B4-BE49-F238E27FC236}">
                <a16:creationId xmlns:a16="http://schemas.microsoft.com/office/drawing/2014/main" id="{D021FFAD-AF86-854E-A6C3-5BEE1871C3F5}"/>
              </a:ext>
            </a:extLst>
          </p:cNvPr>
          <p:cNvSpPr>
            <a:spLocks/>
          </p:cNvSpPr>
          <p:nvPr/>
        </p:nvSpPr>
        <p:spPr bwMode="auto">
          <a:xfrm>
            <a:off x="2982913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798" name="Arc 7">
            <a:extLst>
              <a:ext uri="{FF2B5EF4-FFF2-40B4-BE49-F238E27FC236}">
                <a16:creationId xmlns:a16="http://schemas.microsoft.com/office/drawing/2014/main" id="{41A45513-1A0B-6D41-A9C8-C33057F6A27E}"/>
              </a:ext>
            </a:extLst>
          </p:cNvPr>
          <p:cNvSpPr>
            <a:spLocks/>
          </p:cNvSpPr>
          <p:nvPr/>
        </p:nvSpPr>
        <p:spPr bwMode="auto">
          <a:xfrm>
            <a:off x="3319463" y="4521200"/>
            <a:ext cx="357187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799" name="Arc 8">
            <a:extLst>
              <a:ext uri="{FF2B5EF4-FFF2-40B4-BE49-F238E27FC236}">
                <a16:creationId xmlns:a16="http://schemas.microsoft.com/office/drawing/2014/main" id="{61A0994B-6ABC-9543-81C2-76D016F8F8E2}"/>
              </a:ext>
            </a:extLst>
          </p:cNvPr>
          <p:cNvSpPr>
            <a:spLocks/>
          </p:cNvSpPr>
          <p:nvPr/>
        </p:nvSpPr>
        <p:spPr bwMode="auto">
          <a:xfrm>
            <a:off x="3319463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00" name="Rectangle 9">
            <a:extLst>
              <a:ext uri="{FF2B5EF4-FFF2-40B4-BE49-F238E27FC236}">
                <a16:creationId xmlns:a16="http://schemas.microsoft.com/office/drawing/2014/main" id="{808EE80F-CF29-E743-87AC-2F94A4AE57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6988" y="2511425"/>
            <a:ext cx="676275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01" name="Arc 10">
            <a:extLst>
              <a:ext uri="{FF2B5EF4-FFF2-40B4-BE49-F238E27FC236}">
                <a16:creationId xmlns:a16="http://schemas.microsoft.com/office/drawing/2014/main" id="{85412EA1-2E80-D249-82AC-8EEF57574DAC}"/>
              </a:ext>
            </a:extLst>
          </p:cNvPr>
          <p:cNvSpPr>
            <a:spLocks/>
          </p:cNvSpPr>
          <p:nvPr/>
        </p:nvSpPr>
        <p:spPr bwMode="auto">
          <a:xfrm>
            <a:off x="3805238" y="4521200"/>
            <a:ext cx="357187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02" name="Arc 11">
            <a:extLst>
              <a:ext uri="{FF2B5EF4-FFF2-40B4-BE49-F238E27FC236}">
                <a16:creationId xmlns:a16="http://schemas.microsoft.com/office/drawing/2014/main" id="{DD4D2BCD-2575-1742-A9CF-4B8AE2C04733}"/>
              </a:ext>
            </a:extLst>
          </p:cNvPr>
          <p:cNvSpPr>
            <a:spLocks/>
          </p:cNvSpPr>
          <p:nvPr/>
        </p:nvSpPr>
        <p:spPr bwMode="auto">
          <a:xfrm>
            <a:off x="3824288" y="4521200"/>
            <a:ext cx="338137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03" name="Arc 12">
            <a:extLst>
              <a:ext uri="{FF2B5EF4-FFF2-40B4-BE49-F238E27FC236}">
                <a16:creationId xmlns:a16="http://schemas.microsoft.com/office/drawing/2014/main" id="{FD3347B0-EBEA-BE44-A086-8AF46D113A89}"/>
              </a:ext>
            </a:extLst>
          </p:cNvPr>
          <p:cNvSpPr>
            <a:spLocks/>
          </p:cNvSpPr>
          <p:nvPr/>
        </p:nvSpPr>
        <p:spPr bwMode="auto">
          <a:xfrm>
            <a:off x="4162425" y="4521200"/>
            <a:ext cx="355600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04" name="Arc 13">
            <a:extLst>
              <a:ext uri="{FF2B5EF4-FFF2-40B4-BE49-F238E27FC236}">
                <a16:creationId xmlns:a16="http://schemas.microsoft.com/office/drawing/2014/main" id="{064201F2-7446-AE46-898E-C153B53E10D1}"/>
              </a:ext>
            </a:extLst>
          </p:cNvPr>
          <p:cNvSpPr>
            <a:spLocks/>
          </p:cNvSpPr>
          <p:nvPr/>
        </p:nvSpPr>
        <p:spPr bwMode="auto">
          <a:xfrm>
            <a:off x="4162425" y="4521200"/>
            <a:ext cx="338138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05" name="Rectangle 14">
            <a:extLst>
              <a:ext uri="{FF2B5EF4-FFF2-40B4-BE49-F238E27FC236}">
                <a16:creationId xmlns:a16="http://schemas.microsoft.com/office/drawing/2014/main" id="{B2EE6EDE-6CC7-8845-86C9-64FCB56DD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6988" y="2336800"/>
            <a:ext cx="676275" cy="87312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06" name="Rectangle 15">
            <a:extLst>
              <a:ext uri="{FF2B5EF4-FFF2-40B4-BE49-F238E27FC236}">
                <a16:creationId xmlns:a16="http://schemas.microsoft.com/office/drawing/2014/main" id="{9A82078D-DDDE-FC46-BEB4-D1E015E51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2511425"/>
            <a:ext cx="676275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07" name="Arc 16">
            <a:extLst>
              <a:ext uri="{FF2B5EF4-FFF2-40B4-BE49-F238E27FC236}">
                <a16:creationId xmlns:a16="http://schemas.microsoft.com/office/drawing/2014/main" id="{7AD5D6AD-D06A-4543-AB61-3043033406E2}"/>
              </a:ext>
            </a:extLst>
          </p:cNvPr>
          <p:cNvSpPr>
            <a:spLocks/>
          </p:cNvSpPr>
          <p:nvPr/>
        </p:nvSpPr>
        <p:spPr bwMode="auto">
          <a:xfrm>
            <a:off x="4648200" y="4521200"/>
            <a:ext cx="357188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08" name="Arc 17">
            <a:extLst>
              <a:ext uri="{FF2B5EF4-FFF2-40B4-BE49-F238E27FC236}">
                <a16:creationId xmlns:a16="http://schemas.microsoft.com/office/drawing/2014/main" id="{A38296BE-E32F-DC4F-9E67-EA80D2207916}"/>
              </a:ext>
            </a:extLst>
          </p:cNvPr>
          <p:cNvSpPr>
            <a:spLocks/>
          </p:cNvSpPr>
          <p:nvPr/>
        </p:nvSpPr>
        <p:spPr bwMode="auto">
          <a:xfrm>
            <a:off x="4667250" y="4521200"/>
            <a:ext cx="338138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09" name="Arc 18">
            <a:extLst>
              <a:ext uri="{FF2B5EF4-FFF2-40B4-BE49-F238E27FC236}">
                <a16:creationId xmlns:a16="http://schemas.microsoft.com/office/drawing/2014/main" id="{1D55BFCC-0546-0245-BDFC-6EF6F0CD0262}"/>
              </a:ext>
            </a:extLst>
          </p:cNvPr>
          <p:cNvSpPr>
            <a:spLocks/>
          </p:cNvSpPr>
          <p:nvPr/>
        </p:nvSpPr>
        <p:spPr bwMode="auto">
          <a:xfrm>
            <a:off x="5005388" y="4521200"/>
            <a:ext cx="357187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10" name="Arc 19">
            <a:extLst>
              <a:ext uri="{FF2B5EF4-FFF2-40B4-BE49-F238E27FC236}">
                <a16:creationId xmlns:a16="http://schemas.microsoft.com/office/drawing/2014/main" id="{F0102827-F2C7-D14F-83F9-10DD1F026CE8}"/>
              </a:ext>
            </a:extLst>
          </p:cNvPr>
          <p:cNvSpPr>
            <a:spLocks/>
          </p:cNvSpPr>
          <p:nvPr/>
        </p:nvSpPr>
        <p:spPr bwMode="auto">
          <a:xfrm>
            <a:off x="5005388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11" name="Rectangle 20">
            <a:extLst>
              <a:ext uri="{FF2B5EF4-FFF2-40B4-BE49-F238E27FC236}">
                <a16:creationId xmlns:a16="http://schemas.microsoft.com/office/drawing/2014/main" id="{8374C121-9A4A-A745-9AA6-3C555E644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2336800"/>
            <a:ext cx="676275" cy="104775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12" name="Rectangle 21">
            <a:extLst>
              <a:ext uri="{FF2B5EF4-FFF2-40B4-BE49-F238E27FC236}">
                <a16:creationId xmlns:a16="http://schemas.microsoft.com/office/drawing/2014/main" id="{F358EED8-E7F1-7841-988B-58DBC68AF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4500" y="2511425"/>
            <a:ext cx="674688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13" name="Arc 22">
            <a:extLst>
              <a:ext uri="{FF2B5EF4-FFF2-40B4-BE49-F238E27FC236}">
                <a16:creationId xmlns:a16="http://schemas.microsoft.com/office/drawing/2014/main" id="{DD660AF5-DD4A-C74B-B74F-519B59EF49E5}"/>
              </a:ext>
            </a:extLst>
          </p:cNvPr>
          <p:cNvSpPr>
            <a:spLocks/>
          </p:cNvSpPr>
          <p:nvPr/>
        </p:nvSpPr>
        <p:spPr bwMode="auto">
          <a:xfrm>
            <a:off x="5494338" y="4521200"/>
            <a:ext cx="354012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14" name="Arc 23">
            <a:extLst>
              <a:ext uri="{FF2B5EF4-FFF2-40B4-BE49-F238E27FC236}">
                <a16:creationId xmlns:a16="http://schemas.microsoft.com/office/drawing/2014/main" id="{F1F7FF6F-770E-5B41-94A7-9128F633AEA0}"/>
              </a:ext>
            </a:extLst>
          </p:cNvPr>
          <p:cNvSpPr>
            <a:spLocks/>
          </p:cNvSpPr>
          <p:nvPr/>
        </p:nvSpPr>
        <p:spPr bwMode="auto">
          <a:xfrm>
            <a:off x="5511800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15" name="Arc 24">
            <a:extLst>
              <a:ext uri="{FF2B5EF4-FFF2-40B4-BE49-F238E27FC236}">
                <a16:creationId xmlns:a16="http://schemas.microsoft.com/office/drawing/2014/main" id="{49700393-E8FC-DA40-B546-A37970EA2548}"/>
              </a:ext>
            </a:extLst>
          </p:cNvPr>
          <p:cNvSpPr>
            <a:spLocks/>
          </p:cNvSpPr>
          <p:nvPr/>
        </p:nvSpPr>
        <p:spPr bwMode="auto">
          <a:xfrm>
            <a:off x="5741988" y="4495800"/>
            <a:ext cx="430212" cy="525463"/>
          </a:xfrm>
          <a:custGeom>
            <a:avLst/>
            <a:gdLst>
              <a:gd name="T0" fmla="*/ 2147483646 w 22317"/>
              <a:gd name="T1" fmla="*/ 2147483646 h 21600"/>
              <a:gd name="T2" fmla="*/ 0 w 22317"/>
              <a:gd name="T3" fmla="*/ 2147483646 h 21600"/>
              <a:gd name="T4" fmla="*/ 2147483646 w 22317"/>
              <a:gd name="T5" fmla="*/ 0 h 21600"/>
              <a:gd name="T6" fmla="*/ 0 60000 65536"/>
              <a:gd name="T7" fmla="*/ 0 60000 65536"/>
              <a:gd name="T8" fmla="*/ 0 60000 65536"/>
              <a:gd name="T9" fmla="*/ 0 w 22317"/>
              <a:gd name="T10" fmla="*/ 0 h 21600"/>
              <a:gd name="T11" fmla="*/ 22317 w 22317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2317" h="21600" fill="none" extrusionOk="0">
                <a:moveTo>
                  <a:pt x="22316" y="2219"/>
                </a:moveTo>
                <a:cubicBezTo>
                  <a:pt x="21178" y="13231"/>
                  <a:pt x="11900" y="21599"/>
                  <a:pt x="831" y="21600"/>
                </a:cubicBezTo>
                <a:cubicBezTo>
                  <a:pt x="553" y="21600"/>
                  <a:pt x="276" y="21594"/>
                  <a:pt x="-1" y="21584"/>
                </a:cubicBezTo>
              </a:path>
              <a:path w="22317" h="21600" stroke="0" extrusionOk="0">
                <a:moveTo>
                  <a:pt x="22316" y="2219"/>
                </a:moveTo>
                <a:cubicBezTo>
                  <a:pt x="21178" y="13231"/>
                  <a:pt x="11900" y="21599"/>
                  <a:pt x="831" y="21600"/>
                </a:cubicBezTo>
                <a:cubicBezTo>
                  <a:pt x="553" y="21600"/>
                  <a:pt x="276" y="21594"/>
                  <a:pt x="-1" y="21584"/>
                </a:cubicBezTo>
                <a:lnTo>
                  <a:pt x="831" y="0"/>
                </a:lnTo>
                <a:lnTo>
                  <a:pt x="22316" y="2219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16" name="Rectangle 25">
            <a:extLst>
              <a:ext uri="{FF2B5EF4-FFF2-40B4-BE49-F238E27FC236}">
                <a16:creationId xmlns:a16="http://schemas.microsoft.com/office/drawing/2014/main" id="{0C8848BD-DDDE-F741-BADC-6B9E7EDE5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4500" y="2336800"/>
            <a:ext cx="674688" cy="139382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17" name="Rectangle 26">
            <a:extLst>
              <a:ext uri="{FF2B5EF4-FFF2-40B4-BE49-F238E27FC236}">
                <a16:creationId xmlns:a16="http://schemas.microsoft.com/office/drawing/2014/main" id="{40EFE9EB-7877-FB41-B5AC-D1670DC76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5875" y="2511425"/>
            <a:ext cx="676275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18" name="Arc 27">
            <a:extLst>
              <a:ext uri="{FF2B5EF4-FFF2-40B4-BE49-F238E27FC236}">
                <a16:creationId xmlns:a16="http://schemas.microsoft.com/office/drawing/2014/main" id="{D78B8A4B-FCFD-1047-9652-FCEE0DC0F9B5}"/>
              </a:ext>
            </a:extLst>
          </p:cNvPr>
          <p:cNvSpPr>
            <a:spLocks/>
          </p:cNvSpPr>
          <p:nvPr/>
        </p:nvSpPr>
        <p:spPr bwMode="auto">
          <a:xfrm>
            <a:off x="6334125" y="4521200"/>
            <a:ext cx="355600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19" name="Arc 28">
            <a:extLst>
              <a:ext uri="{FF2B5EF4-FFF2-40B4-BE49-F238E27FC236}">
                <a16:creationId xmlns:a16="http://schemas.microsoft.com/office/drawing/2014/main" id="{F9338737-786B-4C42-8E02-79961B3F97E2}"/>
              </a:ext>
            </a:extLst>
          </p:cNvPr>
          <p:cNvSpPr>
            <a:spLocks/>
          </p:cNvSpPr>
          <p:nvPr/>
        </p:nvSpPr>
        <p:spPr bwMode="auto">
          <a:xfrm>
            <a:off x="6353175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20" name="Arc 29">
            <a:extLst>
              <a:ext uri="{FF2B5EF4-FFF2-40B4-BE49-F238E27FC236}">
                <a16:creationId xmlns:a16="http://schemas.microsoft.com/office/drawing/2014/main" id="{8E83B32A-E844-EB47-BD0D-E8C9E61D2A8D}"/>
              </a:ext>
            </a:extLst>
          </p:cNvPr>
          <p:cNvSpPr>
            <a:spLocks/>
          </p:cNvSpPr>
          <p:nvPr/>
        </p:nvSpPr>
        <p:spPr bwMode="auto">
          <a:xfrm>
            <a:off x="6689725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21" name="Arc 30">
            <a:extLst>
              <a:ext uri="{FF2B5EF4-FFF2-40B4-BE49-F238E27FC236}">
                <a16:creationId xmlns:a16="http://schemas.microsoft.com/office/drawing/2014/main" id="{0D739924-9A3B-4C44-92D7-68CA2F8E0D75}"/>
              </a:ext>
            </a:extLst>
          </p:cNvPr>
          <p:cNvSpPr>
            <a:spLocks/>
          </p:cNvSpPr>
          <p:nvPr/>
        </p:nvSpPr>
        <p:spPr bwMode="auto">
          <a:xfrm>
            <a:off x="6689725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22" name="Rectangle 31">
            <a:extLst>
              <a:ext uri="{FF2B5EF4-FFF2-40B4-BE49-F238E27FC236}">
                <a16:creationId xmlns:a16="http://schemas.microsoft.com/office/drawing/2014/main" id="{E205CCCA-38AF-B14E-8FE7-5BCF4B04B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5875" y="2336800"/>
            <a:ext cx="676275" cy="1741488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23" name="Rectangle 32">
            <a:extLst>
              <a:ext uri="{FF2B5EF4-FFF2-40B4-BE49-F238E27FC236}">
                <a16:creationId xmlns:a16="http://schemas.microsoft.com/office/drawing/2014/main" id="{94309113-4B60-984D-AC1B-DAC551E83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8838" y="2511425"/>
            <a:ext cx="674687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24" name="Arc 33">
            <a:extLst>
              <a:ext uri="{FF2B5EF4-FFF2-40B4-BE49-F238E27FC236}">
                <a16:creationId xmlns:a16="http://schemas.microsoft.com/office/drawing/2014/main" id="{552B4861-E7FF-864D-9942-C7E21D74E4C3}"/>
              </a:ext>
            </a:extLst>
          </p:cNvPr>
          <p:cNvSpPr>
            <a:spLocks/>
          </p:cNvSpPr>
          <p:nvPr/>
        </p:nvSpPr>
        <p:spPr bwMode="auto">
          <a:xfrm>
            <a:off x="7177088" y="4521200"/>
            <a:ext cx="355600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25" name="Arc 34">
            <a:extLst>
              <a:ext uri="{FF2B5EF4-FFF2-40B4-BE49-F238E27FC236}">
                <a16:creationId xmlns:a16="http://schemas.microsoft.com/office/drawing/2014/main" id="{10257EC8-73CD-A04F-B0EB-F7909EB38422}"/>
              </a:ext>
            </a:extLst>
          </p:cNvPr>
          <p:cNvSpPr>
            <a:spLocks/>
          </p:cNvSpPr>
          <p:nvPr/>
        </p:nvSpPr>
        <p:spPr bwMode="auto">
          <a:xfrm>
            <a:off x="7196138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26" name="Arc 35">
            <a:extLst>
              <a:ext uri="{FF2B5EF4-FFF2-40B4-BE49-F238E27FC236}">
                <a16:creationId xmlns:a16="http://schemas.microsoft.com/office/drawing/2014/main" id="{FFF579F4-0E7D-8248-AFA0-422AABA2C951}"/>
              </a:ext>
            </a:extLst>
          </p:cNvPr>
          <p:cNvSpPr>
            <a:spLocks/>
          </p:cNvSpPr>
          <p:nvPr/>
        </p:nvSpPr>
        <p:spPr bwMode="auto">
          <a:xfrm>
            <a:off x="7532688" y="4521200"/>
            <a:ext cx="357187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27" name="Arc 36">
            <a:extLst>
              <a:ext uri="{FF2B5EF4-FFF2-40B4-BE49-F238E27FC236}">
                <a16:creationId xmlns:a16="http://schemas.microsoft.com/office/drawing/2014/main" id="{5065C96A-F1BF-4C44-A6C8-4E8DE873E3F8}"/>
              </a:ext>
            </a:extLst>
          </p:cNvPr>
          <p:cNvSpPr>
            <a:spLocks/>
          </p:cNvSpPr>
          <p:nvPr/>
        </p:nvSpPr>
        <p:spPr bwMode="auto">
          <a:xfrm>
            <a:off x="7532688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28" name="Rectangle 37">
            <a:extLst>
              <a:ext uri="{FF2B5EF4-FFF2-40B4-BE49-F238E27FC236}">
                <a16:creationId xmlns:a16="http://schemas.microsoft.com/office/drawing/2014/main" id="{DB50EF60-6C54-7A4E-90CE-FD1D10E16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8838" y="2336800"/>
            <a:ext cx="674687" cy="191452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29" name="Rectangle 38">
            <a:extLst>
              <a:ext uri="{FF2B5EF4-FFF2-40B4-BE49-F238E27FC236}">
                <a16:creationId xmlns:a16="http://schemas.microsoft.com/office/drawing/2014/main" id="{F0CD47E4-E6B9-614C-80E6-E2470E20D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1800" y="2511425"/>
            <a:ext cx="674688" cy="1914525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30" name="Arc 39">
            <a:extLst>
              <a:ext uri="{FF2B5EF4-FFF2-40B4-BE49-F238E27FC236}">
                <a16:creationId xmlns:a16="http://schemas.microsoft.com/office/drawing/2014/main" id="{5F8F6CA0-17BF-7540-A0BD-B2505BD6702C}"/>
              </a:ext>
            </a:extLst>
          </p:cNvPr>
          <p:cNvSpPr>
            <a:spLocks/>
          </p:cNvSpPr>
          <p:nvPr/>
        </p:nvSpPr>
        <p:spPr bwMode="auto">
          <a:xfrm>
            <a:off x="8020050" y="4521200"/>
            <a:ext cx="355600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31" name="Arc 40">
            <a:extLst>
              <a:ext uri="{FF2B5EF4-FFF2-40B4-BE49-F238E27FC236}">
                <a16:creationId xmlns:a16="http://schemas.microsoft.com/office/drawing/2014/main" id="{BECABB51-0570-CA44-B431-DF6D80369246}"/>
              </a:ext>
            </a:extLst>
          </p:cNvPr>
          <p:cNvSpPr>
            <a:spLocks/>
          </p:cNvSpPr>
          <p:nvPr/>
        </p:nvSpPr>
        <p:spPr bwMode="auto">
          <a:xfrm>
            <a:off x="8375650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32" name="Rectangle 41">
            <a:extLst>
              <a:ext uri="{FF2B5EF4-FFF2-40B4-BE49-F238E27FC236}">
                <a16:creationId xmlns:a16="http://schemas.microsoft.com/office/drawing/2014/main" id="{0892C2A6-3567-9447-A4AA-D9120BD4F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1800" y="2336800"/>
            <a:ext cx="674688" cy="208915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33" name="Rectangle 42">
            <a:extLst>
              <a:ext uri="{FF2B5EF4-FFF2-40B4-BE49-F238E27FC236}">
                <a16:creationId xmlns:a16="http://schemas.microsoft.com/office/drawing/2014/main" id="{D76F9BBC-ECF6-8B41-B43C-EED01646C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1588" y="2511425"/>
            <a:ext cx="677862" cy="1914525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34" name="Arc 43">
            <a:extLst>
              <a:ext uri="{FF2B5EF4-FFF2-40B4-BE49-F238E27FC236}">
                <a16:creationId xmlns:a16="http://schemas.microsoft.com/office/drawing/2014/main" id="{29A3B252-9F2F-9347-A9F9-9DD3AE6CBA6F}"/>
              </a:ext>
            </a:extLst>
          </p:cNvPr>
          <p:cNvSpPr>
            <a:spLocks/>
          </p:cNvSpPr>
          <p:nvPr/>
        </p:nvSpPr>
        <p:spPr bwMode="auto">
          <a:xfrm>
            <a:off x="8883650" y="4530725"/>
            <a:ext cx="357188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35" name="Arc 44">
            <a:extLst>
              <a:ext uri="{FF2B5EF4-FFF2-40B4-BE49-F238E27FC236}">
                <a16:creationId xmlns:a16="http://schemas.microsoft.com/office/drawing/2014/main" id="{C824C3F3-68E7-F042-9496-DF8422BFF855}"/>
              </a:ext>
            </a:extLst>
          </p:cNvPr>
          <p:cNvSpPr>
            <a:spLocks/>
          </p:cNvSpPr>
          <p:nvPr/>
        </p:nvSpPr>
        <p:spPr bwMode="auto">
          <a:xfrm>
            <a:off x="9240838" y="4530725"/>
            <a:ext cx="355600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36" name="Rectangle 45">
            <a:extLst>
              <a:ext uri="{FF2B5EF4-FFF2-40B4-BE49-F238E27FC236}">
                <a16:creationId xmlns:a16="http://schemas.microsoft.com/office/drawing/2014/main" id="{8BFAF727-DA9E-7A4A-AA20-12B47D4BFE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2511425"/>
            <a:ext cx="674688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37" name="Arc 46">
            <a:extLst>
              <a:ext uri="{FF2B5EF4-FFF2-40B4-BE49-F238E27FC236}">
                <a16:creationId xmlns:a16="http://schemas.microsoft.com/office/drawing/2014/main" id="{DFE479BE-6D57-6244-922B-101A46B0FD8F}"/>
              </a:ext>
            </a:extLst>
          </p:cNvPr>
          <p:cNvSpPr>
            <a:spLocks/>
          </p:cNvSpPr>
          <p:nvPr/>
        </p:nvSpPr>
        <p:spPr bwMode="auto">
          <a:xfrm>
            <a:off x="2122488" y="4521200"/>
            <a:ext cx="354012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38" name="Arc 47">
            <a:extLst>
              <a:ext uri="{FF2B5EF4-FFF2-40B4-BE49-F238E27FC236}">
                <a16:creationId xmlns:a16="http://schemas.microsoft.com/office/drawing/2014/main" id="{209A4F2B-3570-8D45-9BFC-92E2F49E2515}"/>
              </a:ext>
            </a:extLst>
          </p:cNvPr>
          <p:cNvSpPr>
            <a:spLocks/>
          </p:cNvSpPr>
          <p:nvPr/>
        </p:nvSpPr>
        <p:spPr bwMode="auto">
          <a:xfrm>
            <a:off x="2139950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39" name="Arc 48">
            <a:extLst>
              <a:ext uri="{FF2B5EF4-FFF2-40B4-BE49-F238E27FC236}">
                <a16:creationId xmlns:a16="http://schemas.microsoft.com/office/drawing/2014/main" id="{690D43A0-6858-F34F-AB36-EA254655662E}"/>
              </a:ext>
            </a:extLst>
          </p:cNvPr>
          <p:cNvSpPr>
            <a:spLocks/>
          </p:cNvSpPr>
          <p:nvPr/>
        </p:nvSpPr>
        <p:spPr bwMode="auto">
          <a:xfrm>
            <a:off x="2476500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40" name="Arc 49">
            <a:extLst>
              <a:ext uri="{FF2B5EF4-FFF2-40B4-BE49-F238E27FC236}">
                <a16:creationId xmlns:a16="http://schemas.microsoft.com/office/drawing/2014/main" id="{CACC5530-1A6B-5F42-BAF9-1BD1255E348F}"/>
              </a:ext>
            </a:extLst>
          </p:cNvPr>
          <p:cNvSpPr>
            <a:spLocks/>
          </p:cNvSpPr>
          <p:nvPr/>
        </p:nvSpPr>
        <p:spPr bwMode="auto">
          <a:xfrm>
            <a:off x="2476500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41" name="Rectangle 50">
            <a:extLst>
              <a:ext uri="{FF2B5EF4-FFF2-40B4-BE49-F238E27FC236}">
                <a16:creationId xmlns:a16="http://schemas.microsoft.com/office/drawing/2014/main" id="{E02C7E61-2ABE-F54A-9500-0212E8F74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2336800"/>
            <a:ext cx="674688" cy="52705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42" name="Rectangle 51">
            <a:extLst>
              <a:ext uri="{FF2B5EF4-FFF2-40B4-BE49-F238E27FC236}">
                <a16:creationId xmlns:a16="http://schemas.microsoft.com/office/drawing/2014/main" id="{04CAF811-F59C-6048-A4FB-2E0B8CEFB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9688" y="2511425"/>
            <a:ext cx="676275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43" name="Arc 52">
            <a:extLst>
              <a:ext uri="{FF2B5EF4-FFF2-40B4-BE49-F238E27FC236}">
                <a16:creationId xmlns:a16="http://schemas.microsoft.com/office/drawing/2014/main" id="{7F441E87-8E4F-C340-BD04-2D655DF3F01B}"/>
              </a:ext>
            </a:extLst>
          </p:cNvPr>
          <p:cNvSpPr>
            <a:spLocks/>
          </p:cNvSpPr>
          <p:nvPr/>
        </p:nvSpPr>
        <p:spPr bwMode="auto">
          <a:xfrm>
            <a:off x="1279525" y="4521200"/>
            <a:ext cx="357188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44" name="Arc 53">
            <a:extLst>
              <a:ext uri="{FF2B5EF4-FFF2-40B4-BE49-F238E27FC236}">
                <a16:creationId xmlns:a16="http://schemas.microsoft.com/office/drawing/2014/main" id="{F99FE46C-9FA3-C94C-9C0B-DAF922A280E8}"/>
              </a:ext>
            </a:extLst>
          </p:cNvPr>
          <p:cNvSpPr>
            <a:spLocks/>
          </p:cNvSpPr>
          <p:nvPr/>
        </p:nvSpPr>
        <p:spPr bwMode="auto">
          <a:xfrm>
            <a:off x="1296988" y="4521200"/>
            <a:ext cx="339725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45" name="Arc 54">
            <a:extLst>
              <a:ext uri="{FF2B5EF4-FFF2-40B4-BE49-F238E27FC236}">
                <a16:creationId xmlns:a16="http://schemas.microsoft.com/office/drawing/2014/main" id="{6410D3E3-C963-CA45-8717-D098E1D24719}"/>
              </a:ext>
            </a:extLst>
          </p:cNvPr>
          <p:cNvSpPr>
            <a:spLocks/>
          </p:cNvSpPr>
          <p:nvPr/>
        </p:nvSpPr>
        <p:spPr bwMode="auto">
          <a:xfrm>
            <a:off x="1636713" y="4521200"/>
            <a:ext cx="354012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46" name="Arc 55">
            <a:extLst>
              <a:ext uri="{FF2B5EF4-FFF2-40B4-BE49-F238E27FC236}">
                <a16:creationId xmlns:a16="http://schemas.microsoft.com/office/drawing/2014/main" id="{A54451A4-215E-E548-BB91-2FB7D063D8B7}"/>
              </a:ext>
            </a:extLst>
          </p:cNvPr>
          <p:cNvSpPr>
            <a:spLocks/>
          </p:cNvSpPr>
          <p:nvPr/>
        </p:nvSpPr>
        <p:spPr bwMode="auto">
          <a:xfrm>
            <a:off x="1636713" y="4521200"/>
            <a:ext cx="336550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47" name="Rectangle 56">
            <a:extLst>
              <a:ext uri="{FF2B5EF4-FFF2-40B4-BE49-F238E27FC236}">
                <a16:creationId xmlns:a16="http://schemas.microsoft.com/office/drawing/2014/main" id="{6E08271A-F76A-0B40-8700-F02472451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9688" y="2336800"/>
            <a:ext cx="676275" cy="35242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48" name="Rectangle 57">
            <a:extLst>
              <a:ext uri="{FF2B5EF4-FFF2-40B4-BE49-F238E27FC236}">
                <a16:creationId xmlns:a16="http://schemas.microsoft.com/office/drawing/2014/main" id="{45A42C8D-A8C3-6D44-BB36-66D306260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2511425"/>
            <a:ext cx="674687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49" name="Arc 58">
            <a:extLst>
              <a:ext uri="{FF2B5EF4-FFF2-40B4-BE49-F238E27FC236}">
                <a16:creationId xmlns:a16="http://schemas.microsoft.com/office/drawing/2014/main" id="{E6558266-B3E3-FB47-82EA-41D3B88AA159}"/>
              </a:ext>
            </a:extLst>
          </p:cNvPr>
          <p:cNvSpPr>
            <a:spLocks/>
          </p:cNvSpPr>
          <p:nvPr/>
        </p:nvSpPr>
        <p:spPr bwMode="auto">
          <a:xfrm>
            <a:off x="438150" y="4521200"/>
            <a:ext cx="355600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50" name="Arc 59">
            <a:extLst>
              <a:ext uri="{FF2B5EF4-FFF2-40B4-BE49-F238E27FC236}">
                <a16:creationId xmlns:a16="http://schemas.microsoft.com/office/drawing/2014/main" id="{84CC8587-5468-B54A-BDDB-D8BD2BE66632}"/>
              </a:ext>
            </a:extLst>
          </p:cNvPr>
          <p:cNvSpPr>
            <a:spLocks/>
          </p:cNvSpPr>
          <p:nvPr/>
        </p:nvSpPr>
        <p:spPr bwMode="auto">
          <a:xfrm>
            <a:off x="458788" y="4521200"/>
            <a:ext cx="338137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51" name="Arc 60">
            <a:extLst>
              <a:ext uri="{FF2B5EF4-FFF2-40B4-BE49-F238E27FC236}">
                <a16:creationId xmlns:a16="http://schemas.microsoft.com/office/drawing/2014/main" id="{CC149603-1B75-BF42-94DF-A3EB1339D4D0}"/>
              </a:ext>
            </a:extLst>
          </p:cNvPr>
          <p:cNvSpPr>
            <a:spLocks/>
          </p:cNvSpPr>
          <p:nvPr/>
        </p:nvSpPr>
        <p:spPr bwMode="auto">
          <a:xfrm>
            <a:off x="793750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52" name="Arc 61">
            <a:extLst>
              <a:ext uri="{FF2B5EF4-FFF2-40B4-BE49-F238E27FC236}">
                <a16:creationId xmlns:a16="http://schemas.microsoft.com/office/drawing/2014/main" id="{35F4BFDC-004A-554C-9BEC-2A2D31CEBE8D}"/>
              </a:ext>
            </a:extLst>
          </p:cNvPr>
          <p:cNvSpPr>
            <a:spLocks/>
          </p:cNvSpPr>
          <p:nvPr/>
        </p:nvSpPr>
        <p:spPr bwMode="auto">
          <a:xfrm>
            <a:off x="796925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53" name="Rectangle 62">
            <a:extLst>
              <a:ext uri="{FF2B5EF4-FFF2-40B4-BE49-F238E27FC236}">
                <a16:creationId xmlns:a16="http://schemas.microsoft.com/office/drawing/2014/main" id="{233C388B-8053-A346-8C3A-EAD4F6F9E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2336800"/>
            <a:ext cx="674687" cy="17780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54" name="Rectangle 63">
            <a:extLst>
              <a:ext uri="{FF2B5EF4-FFF2-40B4-BE49-F238E27FC236}">
                <a16:creationId xmlns:a16="http://schemas.microsoft.com/office/drawing/2014/main" id="{E52EAC05-A577-0C4B-9E0C-C6A3AAE31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1800" y="4421188"/>
            <a:ext cx="674688" cy="179387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55" name="Text Box 64">
            <a:extLst>
              <a:ext uri="{FF2B5EF4-FFF2-40B4-BE49-F238E27FC236}">
                <a16:creationId xmlns:a16="http://schemas.microsoft.com/office/drawing/2014/main" id="{755F1FC1-567C-6048-A283-44D32F7750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4238" y="512603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32</a:t>
            </a:r>
          </a:p>
        </p:txBody>
      </p:sp>
      <p:sp>
        <p:nvSpPr>
          <p:cNvPr id="289856" name="Text Box 65">
            <a:extLst>
              <a:ext uri="{FF2B5EF4-FFF2-40B4-BE49-F238E27FC236}">
                <a16:creationId xmlns:a16="http://schemas.microsoft.com/office/drawing/2014/main" id="{E759389B-562B-AD43-8CB2-0A51754FA8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0050" y="512603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16</a:t>
            </a:r>
          </a:p>
        </p:txBody>
      </p:sp>
      <p:sp>
        <p:nvSpPr>
          <p:cNvPr id="289857" name="Text Box 66">
            <a:extLst>
              <a:ext uri="{FF2B5EF4-FFF2-40B4-BE49-F238E27FC236}">
                <a16:creationId xmlns:a16="http://schemas.microsoft.com/office/drawing/2014/main" id="{E28DA19A-1649-F343-AF8D-B76565AAE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5126038"/>
            <a:ext cx="36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289858" name="Text Box 67">
            <a:extLst>
              <a:ext uri="{FF2B5EF4-FFF2-40B4-BE49-F238E27FC236}">
                <a16:creationId xmlns:a16="http://schemas.microsoft.com/office/drawing/2014/main" id="{2D28EBBB-94EA-0F42-BDA1-C26527FB20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175" y="5126038"/>
            <a:ext cx="36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289859" name="Text Box 68">
            <a:extLst>
              <a:ext uri="{FF2B5EF4-FFF2-40B4-BE49-F238E27FC236}">
                <a16:creationId xmlns:a16="http://schemas.microsoft.com/office/drawing/2014/main" id="{5B4C67FE-498D-BC44-8712-7B467E0202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5950" y="5126038"/>
            <a:ext cx="36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289860" name="Text Box 69">
            <a:extLst>
              <a:ext uri="{FF2B5EF4-FFF2-40B4-BE49-F238E27FC236}">
                <a16:creationId xmlns:a16="http://schemas.microsoft.com/office/drawing/2014/main" id="{BBC8F7D1-3C5B-4144-8901-97020515D3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3350" y="5126038"/>
            <a:ext cx="36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289861" name="Text Box 70">
            <a:extLst>
              <a:ext uri="{FF2B5EF4-FFF2-40B4-BE49-F238E27FC236}">
                <a16:creationId xmlns:a16="http://schemas.microsoft.com/office/drawing/2014/main" id="{E1E9EFF7-4DFC-314E-A858-3085BAF9D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1375" y="5126038"/>
            <a:ext cx="6286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0.5</a:t>
            </a:r>
          </a:p>
        </p:txBody>
      </p:sp>
      <p:sp>
        <p:nvSpPr>
          <p:cNvPr id="289862" name="Text Box 71">
            <a:extLst>
              <a:ext uri="{FF2B5EF4-FFF2-40B4-BE49-F238E27FC236}">
                <a16:creationId xmlns:a16="http://schemas.microsoft.com/office/drawing/2014/main" id="{A3D09713-A73B-9649-9E15-1D43D285FE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5126038"/>
            <a:ext cx="8064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0.25</a:t>
            </a:r>
          </a:p>
        </p:txBody>
      </p:sp>
      <p:sp>
        <p:nvSpPr>
          <p:cNvPr id="289863" name="Text Box 72">
            <a:extLst>
              <a:ext uri="{FF2B5EF4-FFF2-40B4-BE49-F238E27FC236}">
                <a16:creationId xmlns:a16="http://schemas.microsoft.com/office/drawing/2014/main" id="{72ABD75B-B232-9646-AB4C-15A4878C8D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3338" y="5126038"/>
            <a:ext cx="8064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0.12</a:t>
            </a:r>
          </a:p>
        </p:txBody>
      </p:sp>
      <p:sp>
        <p:nvSpPr>
          <p:cNvPr id="289864" name="Text Box 73">
            <a:extLst>
              <a:ext uri="{FF2B5EF4-FFF2-40B4-BE49-F238E27FC236}">
                <a16:creationId xmlns:a16="http://schemas.microsoft.com/office/drawing/2014/main" id="{136EEAD6-C53D-8A45-B42A-E64F4D045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7463" y="512603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64</a:t>
            </a:r>
          </a:p>
        </p:txBody>
      </p:sp>
      <p:sp>
        <p:nvSpPr>
          <p:cNvPr id="289865" name="Text Box 74">
            <a:extLst>
              <a:ext uri="{FF2B5EF4-FFF2-40B4-BE49-F238E27FC236}">
                <a16:creationId xmlns:a16="http://schemas.microsoft.com/office/drawing/2014/main" id="{9E559147-6DF2-F04E-98B5-46D7755D0F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" y="5126038"/>
            <a:ext cx="717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128</a:t>
            </a:r>
          </a:p>
        </p:txBody>
      </p:sp>
      <p:sp>
        <p:nvSpPr>
          <p:cNvPr id="289866" name="Text Box 75">
            <a:extLst>
              <a:ext uri="{FF2B5EF4-FFF2-40B4-BE49-F238E27FC236}">
                <a16:creationId xmlns:a16="http://schemas.microsoft.com/office/drawing/2014/main" id="{97FE0A50-8A58-3040-84FF-E0D3FC63DB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43963" y="5749925"/>
            <a:ext cx="9937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mg/L</a:t>
            </a:r>
          </a:p>
        </p:txBody>
      </p:sp>
      <p:sp>
        <p:nvSpPr>
          <p:cNvPr id="289867" name="Line 76">
            <a:extLst>
              <a:ext uri="{FF2B5EF4-FFF2-40B4-BE49-F238E27FC236}">
                <a16:creationId xmlns:a16="http://schemas.microsoft.com/office/drawing/2014/main" id="{D0542811-A3B5-2541-A635-F2211AB601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86088" y="2097088"/>
            <a:ext cx="1587" cy="2474912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68" name="Line 77">
            <a:extLst>
              <a:ext uri="{FF2B5EF4-FFF2-40B4-BE49-F238E27FC236}">
                <a16:creationId xmlns:a16="http://schemas.microsoft.com/office/drawing/2014/main" id="{2FDFB2AF-C0F0-8F4F-A9B4-CB655EAE07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27463" y="2097088"/>
            <a:ext cx="1587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69" name="Line 78">
            <a:extLst>
              <a:ext uri="{FF2B5EF4-FFF2-40B4-BE49-F238E27FC236}">
                <a16:creationId xmlns:a16="http://schemas.microsoft.com/office/drawing/2014/main" id="{99D24B23-E288-7A48-AC7B-DBFE4781785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2150" y="2097088"/>
            <a:ext cx="1588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70" name="Line 79">
            <a:extLst>
              <a:ext uri="{FF2B5EF4-FFF2-40B4-BE49-F238E27FC236}">
                <a16:creationId xmlns:a16="http://schemas.microsoft.com/office/drawing/2014/main" id="{B5755304-8A26-BC4E-969D-64881996A2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70425" y="2097088"/>
            <a:ext cx="1588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71" name="Line 80">
            <a:extLst>
              <a:ext uri="{FF2B5EF4-FFF2-40B4-BE49-F238E27FC236}">
                <a16:creationId xmlns:a16="http://schemas.microsoft.com/office/drawing/2014/main" id="{75EA6BB9-65E5-2A41-A3EC-7A6542529DF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46700" y="2097088"/>
            <a:ext cx="1588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72" name="Line 81">
            <a:extLst>
              <a:ext uri="{FF2B5EF4-FFF2-40B4-BE49-F238E27FC236}">
                <a16:creationId xmlns:a16="http://schemas.microsoft.com/office/drawing/2014/main" id="{C66D8B25-D1FB-4849-A879-845FCE915A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14975" y="2097088"/>
            <a:ext cx="1588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73" name="Line 82">
            <a:extLst>
              <a:ext uri="{FF2B5EF4-FFF2-40B4-BE49-F238E27FC236}">
                <a16:creationId xmlns:a16="http://schemas.microsoft.com/office/drawing/2014/main" id="{2E31432C-B763-B546-8BEA-196D12BCD32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89663" y="2097088"/>
            <a:ext cx="0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74" name="Line 83">
            <a:extLst>
              <a:ext uri="{FF2B5EF4-FFF2-40B4-BE49-F238E27FC236}">
                <a16:creationId xmlns:a16="http://schemas.microsoft.com/office/drawing/2014/main" id="{6BA18E46-730E-5248-8EA1-D2D2FF0D86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56350" y="2097088"/>
            <a:ext cx="1588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75" name="Line 84">
            <a:extLst>
              <a:ext uri="{FF2B5EF4-FFF2-40B4-BE49-F238E27FC236}">
                <a16:creationId xmlns:a16="http://schemas.microsoft.com/office/drawing/2014/main" id="{C9F93D6C-4480-0E49-BA60-9A0C287CCA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31038" y="2097088"/>
            <a:ext cx="1587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76" name="Line 85">
            <a:extLst>
              <a:ext uri="{FF2B5EF4-FFF2-40B4-BE49-F238E27FC236}">
                <a16:creationId xmlns:a16="http://schemas.microsoft.com/office/drawing/2014/main" id="{80B9A227-DB43-5E4A-869A-4EAAFB03C2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99313" y="2097088"/>
            <a:ext cx="1587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77" name="Line 86">
            <a:extLst>
              <a:ext uri="{FF2B5EF4-FFF2-40B4-BE49-F238E27FC236}">
                <a16:creationId xmlns:a16="http://schemas.microsoft.com/office/drawing/2014/main" id="{462982BB-23C9-4F4A-9776-8A2CB82D78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74000" y="2097088"/>
            <a:ext cx="1588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78" name="Line 87">
            <a:extLst>
              <a:ext uri="{FF2B5EF4-FFF2-40B4-BE49-F238E27FC236}">
                <a16:creationId xmlns:a16="http://schemas.microsoft.com/office/drawing/2014/main" id="{95B4DB5B-AE97-BF4B-AE57-6E3917211A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43125" y="2097088"/>
            <a:ext cx="1588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79" name="Line 88">
            <a:extLst>
              <a:ext uri="{FF2B5EF4-FFF2-40B4-BE49-F238E27FC236}">
                <a16:creationId xmlns:a16="http://schemas.microsoft.com/office/drawing/2014/main" id="{6D58E3CB-D0C3-6948-AADB-3695583EE6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17813" y="2097088"/>
            <a:ext cx="1587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80" name="Line 89">
            <a:extLst>
              <a:ext uri="{FF2B5EF4-FFF2-40B4-BE49-F238E27FC236}">
                <a16:creationId xmlns:a16="http://schemas.microsoft.com/office/drawing/2014/main" id="{0CD3BEDB-7470-BD43-A9E4-F89D7265535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00163" y="2097088"/>
            <a:ext cx="1587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81" name="Line 90">
            <a:extLst>
              <a:ext uri="{FF2B5EF4-FFF2-40B4-BE49-F238E27FC236}">
                <a16:creationId xmlns:a16="http://schemas.microsoft.com/office/drawing/2014/main" id="{5DBEC61C-4C0B-014F-8F22-C5B3A56DF8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74850" y="2097088"/>
            <a:ext cx="1588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82" name="Line 91">
            <a:extLst>
              <a:ext uri="{FF2B5EF4-FFF2-40B4-BE49-F238E27FC236}">
                <a16:creationId xmlns:a16="http://schemas.microsoft.com/office/drawing/2014/main" id="{76513439-96BF-754D-8976-43FC4CCAB1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788" y="2097088"/>
            <a:ext cx="1587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83" name="Line 92">
            <a:extLst>
              <a:ext uri="{FF2B5EF4-FFF2-40B4-BE49-F238E27FC236}">
                <a16:creationId xmlns:a16="http://schemas.microsoft.com/office/drawing/2014/main" id="{1DB9C0DD-EC6B-5347-8505-8E417719EC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33475" y="2097088"/>
            <a:ext cx="3175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84" name="Line 93">
            <a:extLst>
              <a:ext uri="{FF2B5EF4-FFF2-40B4-BE49-F238E27FC236}">
                <a16:creationId xmlns:a16="http://schemas.microsoft.com/office/drawing/2014/main" id="{D02A1B9E-1CAB-BB46-9C08-1CBA274A47F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60775" y="2097088"/>
            <a:ext cx="1588" cy="2513012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85" name="Line 94">
            <a:extLst>
              <a:ext uri="{FF2B5EF4-FFF2-40B4-BE49-F238E27FC236}">
                <a16:creationId xmlns:a16="http://schemas.microsoft.com/office/drawing/2014/main" id="{AF6DF9C1-2389-C04E-B13A-87C1550F17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34338" y="2101850"/>
            <a:ext cx="3175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86" name="Line 95">
            <a:extLst>
              <a:ext uri="{FF2B5EF4-FFF2-40B4-BE49-F238E27FC236}">
                <a16:creationId xmlns:a16="http://schemas.microsoft.com/office/drawing/2014/main" id="{21CF09A5-052F-624F-A8FA-E706CBC5D3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10613" y="2101850"/>
            <a:ext cx="1587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87" name="Arc 96">
            <a:extLst>
              <a:ext uri="{FF2B5EF4-FFF2-40B4-BE49-F238E27FC236}">
                <a16:creationId xmlns:a16="http://schemas.microsoft.com/office/drawing/2014/main" id="{626C622A-F1F9-D74B-BC96-4E8C7241C3FD}"/>
              </a:ext>
            </a:extLst>
          </p:cNvPr>
          <p:cNvSpPr>
            <a:spLocks/>
          </p:cNvSpPr>
          <p:nvPr/>
        </p:nvSpPr>
        <p:spPr bwMode="auto">
          <a:xfrm>
            <a:off x="8034338" y="4533900"/>
            <a:ext cx="338137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88" name="Arc 97">
            <a:extLst>
              <a:ext uri="{FF2B5EF4-FFF2-40B4-BE49-F238E27FC236}">
                <a16:creationId xmlns:a16="http://schemas.microsoft.com/office/drawing/2014/main" id="{B6CE5DFE-9693-CA47-BD07-D6A6743A6E49}"/>
              </a:ext>
            </a:extLst>
          </p:cNvPr>
          <p:cNvSpPr>
            <a:spLocks/>
          </p:cNvSpPr>
          <p:nvPr/>
        </p:nvSpPr>
        <p:spPr bwMode="auto">
          <a:xfrm>
            <a:off x="8372475" y="45339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89" name="Arc 98">
            <a:extLst>
              <a:ext uri="{FF2B5EF4-FFF2-40B4-BE49-F238E27FC236}">
                <a16:creationId xmlns:a16="http://schemas.microsoft.com/office/drawing/2014/main" id="{765C9607-0FA1-104A-B1B8-CE3C032B21E7}"/>
              </a:ext>
            </a:extLst>
          </p:cNvPr>
          <p:cNvSpPr>
            <a:spLocks/>
          </p:cNvSpPr>
          <p:nvPr/>
        </p:nvSpPr>
        <p:spPr bwMode="auto">
          <a:xfrm>
            <a:off x="8901113" y="4530725"/>
            <a:ext cx="339725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90" name="Arc 99">
            <a:extLst>
              <a:ext uri="{FF2B5EF4-FFF2-40B4-BE49-F238E27FC236}">
                <a16:creationId xmlns:a16="http://schemas.microsoft.com/office/drawing/2014/main" id="{43F457A2-44FB-4F4F-B8EB-F0F67544E423}"/>
              </a:ext>
            </a:extLst>
          </p:cNvPr>
          <p:cNvSpPr>
            <a:spLocks/>
          </p:cNvSpPr>
          <p:nvPr/>
        </p:nvSpPr>
        <p:spPr bwMode="auto">
          <a:xfrm>
            <a:off x="9240838" y="4530725"/>
            <a:ext cx="336550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91" name="Rectangle 100">
            <a:extLst>
              <a:ext uri="{FF2B5EF4-FFF2-40B4-BE49-F238E27FC236}">
                <a16:creationId xmlns:a16="http://schemas.microsoft.com/office/drawing/2014/main" id="{778DE7CC-5E34-EF4F-80E6-37DDF13CF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1588" y="2336800"/>
            <a:ext cx="677862" cy="226377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92" name="Line 101">
            <a:extLst>
              <a:ext uri="{FF2B5EF4-FFF2-40B4-BE49-F238E27FC236}">
                <a16:creationId xmlns:a16="http://schemas.microsoft.com/office/drawing/2014/main" id="{3A080B0D-5E3B-924F-B6BF-AC29362592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915400" y="2101850"/>
            <a:ext cx="1588" cy="25463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9893" name="Line 102">
            <a:extLst>
              <a:ext uri="{FF2B5EF4-FFF2-40B4-BE49-F238E27FC236}">
                <a16:creationId xmlns:a16="http://schemas.microsoft.com/office/drawing/2014/main" id="{F5E93625-01FA-024D-810F-EED2A9F692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90088" y="2101850"/>
            <a:ext cx="1587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647574478"/>
      </p:ext>
    </p:extLst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1" name="Rectangle 2">
            <a:extLst>
              <a:ext uri="{FF2B5EF4-FFF2-40B4-BE49-F238E27FC236}">
                <a16:creationId xmlns:a16="http://schemas.microsoft.com/office/drawing/2014/main" id="{6A394C19-EE06-2E47-960B-C9D04684D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" y="381000"/>
            <a:ext cx="93440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Determinazione delle M.I.C.</a:t>
            </a:r>
          </a:p>
        </p:txBody>
      </p:sp>
      <p:sp>
        <p:nvSpPr>
          <p:cNvPr id="291842" name="Rectangle 3">
            <a:extLst>
              <a:ext uri="{FF2B5EF4-FFF2-40B4-BE49-F238E27FC236}">
                <a16:creationId xmlns:a16="http://schemas.microsoft.com/office/drawing/2014/main" id="{D6D90899-EA7D-404F-B886-F09C36BF0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5613" y="2336800"/>
            <a:ext cx="674687" cy="2263775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43" name="Rectangle 4">
            <a:extLst>
              <a:ext uri="{FF2B5EF4-FFF2-40B4-BE49-F238E27FC236}">
                <a16:creationId xmlns:a16="http://schemas.microsoft.com/office/drawing/2014/main" id="{0D8C1903-2C85-4348-9539-9EA1E76ACF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5613" y="2336800"/>
            <a:ext cx="674687" cy="69850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44" name="Arc 5">
            <a:extLst>
              <a:ext uri="{FF2B5EF4-FFF2-40B4-BE49-F238E27FC236}">
                <a16:creationId xmlns:a16="http://schemas.microsoft.com/office/drawing/2014/main" id="{F7615750-13D1-6641-9398-F50E928F89A7}"/>
              </a:ext>
            </a:extLst>
          </p:cNvPr>
          <p:cNvSpPr>
            <a:spLocks/>
          </p:cNvSpPr>
          <p:nvPr/>
        </p:nvSpPr>
        <p:spPr bwMode="auto">
          <a:xfrm>
            <a:off x="2965450" y="4521200"/>
            <a:ext cx="354013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45" name="Arc 6">
            <a:extLst>
              <a:ext uri="{FF2B5EF4-FFF2-40B4-BE49-F238E27FC236}">
                <a16:creationId xmlns:a16="http://schemas.microsoft.com/office/drawing/2014/main" id="{E5002039-3F7D-AF49-895F-57C408499D57}"/>
              </a:ext>
            </a:extLst>
          </p:cNvPr>
          <p:cNvSpPr>
            <a:spLocks/>
          </p:cNvSpPr>
          <p:nvPr/>
        </p:nvSpPr>
        <p:spPr bwMode="auto">
          <a:xfrm>
            <a:off x="2982913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46" name="Arc 7">
            <a:extLst>
              <a:ext uri="{FF2B5EF4-FFF2-40B4-BE49-F238E27FC236}">
                <a16:creationId xmlns:a16="http://schemas.microsoft.com/office/drawing/2014/main" id="{B83520BC-5647-CC43-914D-1046C3588824}"/>
              </a:ext>
            </a:extLst>
          </p:cNvPr>
          <p:cNvSpPr>
            <a:spLocks/>
          </p:cNvSpPr>
          <p:nvPr/>
        </p:nvSpPr>
        <p:spPr bwMode="auto">
          <a:xfrm>
            <a:off x="3319463" y="4521200"/>
            <a:ext cx="357187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47" name="Arc 8">
            <a:extLst>
              <a:ext uri="{FF2B5EF4-FFF2-40B4-BE49-F238E27FC236}">
                <a16:creationId xmlns:a16="http://schemas.microsoft.com/office/drawing/2014/main" id="{7BFCEA33-78C8-1646-A29B-4C98F3919F94}"/>
              </a:ext>
            </a:extLst>
          </p:cNvPr>
          <p:cNvSpPr>
            <a:spLocks/>
          </p:cNvSpPr>
          <p:nvPr/>
        </p:nvSpPr>
        <p:spPr bwMode="auto">
          <a:xfrm>
            <a:off x="3319463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48" name="Rectangle 9">
            <a:extLst>
              <a:ext uri="{FF2B5EF4-FFF2-40B4-BE49-F238E27FC236}">
                <a16:creationId xmlns:a16="http://schemas.microsoft.com/office/drawing/2014/main" id="{73295195-0626-F348-9C65-4BF411BDE9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6988" y="2511425"/>
            <a:ext cx="676275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49" name="Arc 10">
            <a:extLst>
              <a:ext uri="{FF2B5EF4-FFF2-40B4-BE49-F238E27FC236}">
                <a16:creationId xmlns:a16="http://schemas.microsoft.com/office/drawing/2014/main" id="{52073D3C-3C47-EE41-8464-431BF1EB0425}"/>
              </a:ext>
            </a:extLst>
          </p:cNvPr>
          <p:cNvSpPr>
            <a:spLocks/>
          </p:cNvSpPr>
          <p:nvPr/>
        </p:nvSpPr>
        <p:spPr bwMode="auto">
          <a:xfrm>
            <a:off x="3805238" y="4521200"/>
            <a:ext cx="357187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50" name="Arc 11">
            <a:extLst>
              <a:ext uri="{FF2B5EF4-FFF2-40B4-BE49-F238E27FC236}">
                <a16:creationId xmlns:a16="http://schemas.microsoft.com/office/drawing/2014/main" id="{8E0EAF4E-8C91-0D45-A3E4-3104896448B1}"/>
              </a:ext>
            </a:extLst>
          </p:cNvPr>
          <p:cNvSpPr>
            <a:spLocks/>
          </p:cNvSpPr>
          <p:nvPr/>
        </p:nvSpPr>
        <p:spPr bwMode="auto">
          <a:xfrm>
            <a:off x="3824288" y="4521200"/>
            <a:ext cx="338137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51" name="Arc 12">
            <a:extLst>
              <a:ext uri="{FF2B5EF4-FFF2-40B4-BE49-F238E27FC236}">
                <a16:creationId xmlns:a16="http://schemas.microsoft.com/office/drawing/2014/main" id="{13431F5E-F876-B243-96E2-1B004FB1CF5D}"/>
              </a:ext>
            </a:extLst>
          </p:cNvPr>
          <p:cNvSpPr>
            <a:spLocks/>
          </p:cNvSpPr>
          <p:nvPr/>
        </p:nvSpPr>
        <p:spPr bwMode="auto">
          <a:xfrm>
            <a:off x="4162425" y="4521200"/>
            <a:ext cx="355600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52" name="Arc 13">
            <a:extLst>
              <a:ext uri="{FF2B5EF4-FFF2-40B4-BE49-F238E27FC236}">
                <a16:creationId xmlns:a16="http://schemas.microsoft.com/office/drawing/2014/main" id="{AD7A3708-99AA-1A43-93A2-DDDA0FCB75AC}"/>
              </a:ext>
            </a:extLst>
          </p:cNvPr>
          <p:cNvSpPr>
            <a:spLocks/>
          </p:cNvSpPr>
          <p:nvPr/>
        </p:nvSpPr>
        <p:spPr bwMode="auto">
          <a:xfrm>
            <a:off x="4162425" y="4521200"/>
            <a:ext cx="338138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53" name="Rectangle 14">
            <a:extLst>
              <a:ext uri="{FF2B5EF4-FFF2-40B4-BE49-F238E27FC236}">
                <a16:creationId xmlns:a16="http://schemas.microsoft.com/office/drawing/2014/main" id="{9B39EB60-47EA-6149-9370-32A337628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6988" y="2336800"/>
            <a:ext cx="676275" cy="87312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54" name="Rectangle 15">
            <a:extLst>
              <a:ext uri="{FF2B5EF4-FFF2-40B4-BE49-F238E27FC236}">
                <a16:creationId xmlns:a16="http://schemas.microsoft.com/office/drawing/2014/main" id="{4B3D7742-E498-C74F-9339-1BAAB9789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2511425"/>
            <a:ext cx="676275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55" name="Arc 16">
            <a:extLst>
              <a:ext uri="{FF2B5EF4-FFF2-40B4-BE49-F238E27FC236}">
                <a16:creationId xmlns:a16="http://schemas.microsoft.com/office/drawing/2014/main" id="{76369EC2-A958-7B42-9CE3-D67BA54464F9}"/>
              </a:ext>
            </a:extLst>
          </p:cNvPr>
          <p:cNvSpPr>
            <a:spLocks/>
          </p:cNvSpPr>
          <p:nvPr/>
        </p:nvSpPr>
        <p:spPr bwMode="auto">
          <a:xfrm>
            <a:off x="4648200" y="4521200"/>
            <a:ext cx="357188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56" name="Arc 17">
            <a:extLst>
              <a:ext uri="{FF2B5EF4-FFF2-40B4-BE49-F238E27FC236}">
                <a16:creationId xmlns:a16="http://schemas.microsoft.com/office/drawing/2014/main" id="{E44EB6C8-8B72-8344-B3CA-190B2B1EACF4}"/>
              </a:ext>
            </a:extLst>
          </p:cNvPr>
          <p:cNvSpPr>
            <a:spLocks/>
          </p:cNvSpPr>
          <p:nvPr/>
        </p:nvSpPr>
        <p:spPr bwMode="auto">
          <a:xfrm>
            <a:off x="4667250" y="4521200"/>
            <a:ext cx="338138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57" name="Arc 18">
            <a:extLst>
              <a:ext uri="{FF2B5EF4-FFF2-40B4-BE49-F238E27FC236}">
                <a16:creationId xmlns:a16="http://schemas.microsoft.com/office/drawing/2014/main" id="{79663D40-31E6-8943-AB9A-111604427497}"/>
              </a:ext>
            </a:extLst>
          </p:cNvPr>
          <p:cNvSpPr>
            <a:spLocks/>
          </p:cNvSpPr>
          <p:nvPr/>
        </p:nvSpPr>
        <p:spPr bwMode="auto">
          <a:xfrm>
            <a:off x="5005388" y="4521200"/>
            <a:ext cx="357187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58" name="Arc 19">
            <a:extLst>
              <a:ext uri="{FF2B5EF4-FFF2-40B4-BE49-F238E27FC236}">
                <a16:creationId xmlns:a16="http://schemas.microsoft.com/office/drawing/2014/main" id="{5FAE1540-9F83-2A4F-81D2-91BEEDDB8781}"/>
              </a:ext>
            </a:extLst>
          </p:cNvPr>
          <p:cNvSpPr>
            <a:spLocks/>
          </p:cNvSpPr>
          <p:nvPr/>
        </p:nvSpPr>
        <p:spPr bwMode="auto">
          <a:xfrm>
            <a:off x="5005388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59" name="Rectangle 20">
            <a:extLst>
              <a:ext uri="{FF2B5EF4-FFF2-40B4-BE49-F238E27FC236}">
                <a16:creationId xmlns:a16="http://schemas.microsoft.com/office/drawing/2014/main" id="{2407A8B1-9363-F442-BF65-1340B72E1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2336800"/>
            <a:ext cx="676275" cy="104775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60" name="Rectangle 21">
            <a:extLst>
              <a:ext uri="{FF2B5EF4-FFF2-40B4-BE49-F238E27FC236}">
                <a16:creationId xmlns:a16="http://schemas.microsoft.com/office/drawing/2014/main" id="{894DC379-C72F-464B-8BD7-729579423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4500" y="2511425"/>
            <a:ext cx="674688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61" name="Arc 22">
            <a:extLst>
              <a:ext uri="{FF2B5EF4-FFF2-40B4-BE49-F238E27FC236}">
                <a16:creationId xmlns:a16="http://schemas.microsoft.com/office/drawing/2014/main" id="{965ADA8F-C757-B445-B80C-41C2D2BF15D3}"/>
              </a:ext>
            </a:extLst>
          </p:cNvPr>
          <p:cNvSpPr>
            <a:spLocks/>
          </p:cNvSpPr>
          <p:nvPr/>
        </p:nvSpPr>
        <p:spPr bwMode="auto">
          <a:xfrm>
            <a:off x="5494338" y="4521200"/>
            <a:ext cx="354012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62" name="Arc 23">
            <a:extLst>
              <a:ext uri="{FF2B5EF4-FFF2-40B4-BE49-F238E27FC236}">
                <a16:creationId xmlns:a16="http://schemas.microsoft.com/office/drawing/2014/main" id="{393F96A5-FE19-D645-933B-29B5CFC7C1C7}"/>
              </a:ext>
            </a:extLst>
          </p:cNvPr>
          <p:cNvSpPr>
            <a:spLocks/>
          </p:cNvSpPr>
          <p:nvPr/>
        </p:nvSpPr>
        <p:spPr bwMode="auto">
          <a:xfrm>
            <a:off x="5511800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63" name="Arc 24">
            <a:extLst>
              <a:ext uri="{FF2B5EF4-FFF2-40B4-BE49-F238E27FC236}">
                <a16:creationId xmlns:a16="http://schemas.microsoft.com/office/drawing/2014/main" id="{D4DA2889-25A9-8D4D-8A1D-9922EEF7235F}"/>
              </a:ext>
            </a:extLst>
          </p:cNvPr>
          <p:cNvSpPr>
            <a:spLocks/>
          </p:cNvSpPr>
          <p:nvPr/>
        </p:nvSpPr>
        <p:spPr bwMode="auto">
          <a:xfrm>
            <a:off x="5848350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64" name="Arc 25">
            <a:extLst>
              <a:ext uri="{FF2B5EF4-FFF2-40B4-BE49-F238E27FC236}">
                <a16:creationId xmlns:a16="http://schemas.microsoft.com/office/drawing/2014/main" id="{7A6F8CA1-55EF-E947-B747-1016C074BF75}"/>
              </a:ext>
            </a:extLst>
          </p:cNvPr>
          <p:cNvSpPr>
            <a:spLocks/>
          </p:cNvSpPr>
          <p:nvPr/>
        </p:nvSpPr>
        <p:spPr bwMode="auto">
          <a:xfrm>
            <a:off x="5848350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65" name="Rectangle 26">
            <a:extLst>
              <a:ext uri="{FF2B5EF4-FFF2-40B4-BE49-F238E27FC236}">
                <a16:creationId xmlns:a16="http://schemas.microsoft.com/office/drawing/2014/main" id="{A5C4DD38-8ADE-6543-AC0A-482983AC3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4500" y="2336800"/>
            <a:ext cx="674688" cy="139382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66" name="Rectangle 27">
            <a:extLst>
              <a:ext uri="{FF2B5EF4-FFF2-40B4-BE49-F238E27FC236}">
                <a16:creationId xmlns:a16="http://schemas.microsoft.com/office/drawing/2014/main" id="{9C7E1023-F440-9D40-805B-3B1CC7707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5875" y="2511425"/>
            <a:ext cx="676275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67" name="Arc 28">
            <a:extLst>
              <a:ext uri="{FF2B5EF4-FFF2-40B4-BE49-F238E27FC236}">
                <a16:creationId xmlns:a16="http://schemas.microsoft.com/office/drawing/2014/main" id="{89EAFE74-9A7C-A146-AD49-518ACEE95ACF}"/>
              </a:ext>
            </a:extLst>
          </p:cNvPr>
          <p:cNvSpPr>
            <a:spLocks/>
          </p:cNvSpPr>
          <p:nvPr/>
        </p:nvSpPr>
        <p:spPr bwMode="auto">
          <a:xfrm>
            <a:off x="6334125" y="4521200"/>
            <a:ext cx="355600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68" name="Arc 29">
            <a:extLst>
              <a:ext uri="{FF2B5EF4-FFF2-40B4-BE49-F238E27FC236}">
                <a16:creationId xmlns:a16="http://schemas.microsoft.com/office/drawing/2014/main" id="{81D098FE-9D54-2A49-8740-5A7FD806FD49}"/>
              </a:ext>
            </a:extLst>
          </p:cNvPr>
          <p:cNvSpPr>
            <a:spLocks/>
          </p:cNvSpPr>
          <p:nvPr/>
        </p:nvSpPr>
        <p:spPr bwMode="auto">
          <a:xfrm>
            <a:off x="6353175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69" name="Arc 30">
            <a:extLst>
              <a:ext uri="{FF2B5EF4-FFF2-40B4-BE49-F238E27FC236}">
                <a16:creationId xmlns:a16="http://schemas.microsoft.com/office/drawing/2014/main" id="{9571EBB6-134E-4C4F-9742-1774D59224DB}"/>
              </a:ext>
            </a:extLst>
          </p:cNvPr>
          <p:cNvSpPr>
            <a:spLocks/>
          </p:cNvSpPr>
          <p:nvPr/>
        </p:nvSpPr>
        <p:spPr bwMode="auto">
          <a:xfrm>
            <a:off x="6689725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70" name="Arc 31">
            <a:extLst>
              <a:ext uri="{FF2B5EF4-FFF2-40B4-BE49-F238E27FC236}">
                <a16:creationId xmlns:a16="http://schemas.microsoft.com/office/drawing/2014/main" id="{BE2D98DE-87A9-A745-8DFB-CA455B488075}"/>
              </a:ext>
            </a:extLst>
          </p:cNvPr>
          <p:cNvSpPr>
            <a:spLocks/>
          </p:cNvSpPr>
          <p:nvPr/>
        </p:nvSpPr>
        <p:spPr bwMode="auto">
          <a:xfrm>
            <a:off x="6689725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71" name="Rectangle 32">
            <a:extLst>
              <a:ext uri="{FF2B5EF4-FFF2-40B4-BE49-F238E27FC236}">
                <a16:creationId xmlns:a16="http://schemas.microsoft.com/office/drawing/2014/main" id="{1D7BB736-4123-0845-BCBD-13306F9630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5875" y="2336800"/>
            <a:ext cx="676275" cy="1741488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72" name="Rectangle 33">
            <a:extLst>
              <a:ext uri="{FF2B5EF4-FFF2-40B4-BE49-F238E27FC236}">
                <a16:creationId xmlns:a16="http://schemas.microsoft.com/office/drawing/2014/main" id="{525799F8-67D8-6C42-830E-FC1456E59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8838" y="2511425"/>
            <a:ext cx="674687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73" name="Arc 34">
            <a:extLst>
              <a:ext uri="{FF2B5EF4-FFF2-40B4-BE49-F238E27FC236}">
                <a16:creationId xmlns:a16="http://schemas.microsoft.com/office/drawing/2014/main" id="{06CAE6ED-A649-9540-AC79-C04EF362B418}"/>
              </a:ext>
            </a:extLst>
          </p:cNvPr>
          <p:cNvSpPr>
            <a:spLocks/>
          </p:cNvSpPr>
          <p:nvPr/>
        </p:nvSpPr>
        <p:spPr bwMode="auto">
          <a:xfrm>
            <a:off x="7177088" y="4521200"/>
            <a:ext cx="355600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74" name="Arc 35">
            <a:extLst>
              <a:ext uri="{FF2B5EF4-FFF2-40B4-BE49-F238E27FC236}">
                <a16:creationId xmlns:a16="http://schemas.microsoft.com/office/drawing/2014/main" id="{811C2A85-0570-3241-9750-DF27C65A7220}"/>
              </a:ext>
            </a:extLst>
          </p:cNvPr>
          <p:cNvSpPr>
            <a:spLocks/>
          </p:cNvSpPr>
          <p:nvPr/>
        </p:nvSpPr>
        <p:spPr bwMode="auto">
          <a:xfrm>
            <a:off x="7196138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75" name="Arc 36">
            <a:extLst>
              <a:ext uri="{FF2B5EF4-FFF2-40B4-BE49-F238E27FC236}">
                <a16:creationId xmlns:a16="http://schemas.microsoft.com/office/drawing/2014/main" id="{59FD477F-C9F8-FC42-94D5-C05AB7E1A2E7}"/>
              </a:ext>
            </a:extLst>
          </p:cNvPr>
          <p:cNvSpPr>
            <a:spLocks/>
          </p:cNvSpPr>
          <p:nvPr/>
        </p:nvSpPr>
        <p:spPr bwMode="auto">
          <a:xfrm>
            <a:off x="7532688" y="4521200"/>
            <a:ext cx="357187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76" name="Arc 37">
            <a:extLst>
              <a:ext uri="{FF2B5EF4-FFF2-40B4-BE49-F238E27FC236}">
                <a16:creationId xmlns:a16="http://schemas.microsoft.com/office/drawing/2014/main" id="{13739F5F-C4AF-9E4E-9CAC-A8C930608D98}"/>
              </a:ext>
            </a:extLst>
          </p:cNvPr>
          <p:cNvSpPr>
            <a:spLocks/>
          </p:cNvSpPr>
          <p:nvPr/>
        </p:nvSpPr>
        <p:spPr bwMode="auto">
          <a:xfrm>
            <a:off x="7532688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77" name="Rectangle 38">
            <a:extLst>
              <a:ext uri="{FF2B5EF4-FFF2-40B4-BE49-F238E27FC236}">
                <a16:creationId xmlns:a16="http://schemas.microsoft.com/office/drawing/2014/main" id="{FF7E4B8C-311E-FA47-9BD7-4FBE3E513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8838" y="2336800"/>
            <a:ext cx="674687" cy="191452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78" name="Rectangle 39">
            <a:extLst>
              <a:ext uri="{FF2B5EF4-FFF2-40B4-BE49-F238E27FC236}">
                <a16:creationId xmlns:a16="http://schemas.microsoft.com/office/drawing/2014/main" id="{B366F976-E686-DB47-BF3D-38AE6720F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1800" y="2511425"/>
            <a:ext cx="674688" cy="1914525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79" name="Arc 40">
            <a:extLst>
              <a:ext uri="{FF2B5EF4-FFF2-40B4-BE49-F238E27FC236}">
                <a16:creationId xmlns:a16="http://schemas.microsoft.com/office/drawing/2014/main" id="{332463C9-A7AC-EC46-84B2-91A3DF1E5D9A}"/>
              </a:ext>
            </a:extLst>
          </p:cNvPr>
          <p:cNvSpPr>
            <a:spLocks/>
          </p:cNvSpPr>
          <p:nvPr/>
        </p:nvSpPr>
        <p:spPr bwMode="auto">
          <a:xfrm>
            <a:off x="8020050" y="4521200"/>
            <a:ext cx="355600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80" name="Arc 41">
            <a:extLst>
              <a:ext uri="{FF2B5EF4-FFF2-40B4-BE49-F238E27FC236}">
                <a16:creationId xmlns:a16="http://schemas.microsoft.com/office/drawing/2014/main" id="{DE9340FB-0A1A-9346-AEAC-96765C3CB310}"/>
              </a:ext>
            </a:extLst>
          </p:cNvPr>
          <p:cNvSpPr>
            <a:spLocks/>
          </p:cNvSpPr>
          <p:nvPr/>
        </p:nvSpPr>
        <p:spPr bwMode="auto">
          <a:xfrm>
            <a:off x="8375650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81" name="Rectangle 42">
            <a:extLst>
              <a:ext uri="{FF2B5EF4-FFF2-40B4-BE49-F238E27FC236}">
                <a16:creationId xmlns:a16="http://schemas.microsoft.com/office/drawing/2014/main" id="{63AB7DC3-B936-B049-BBC8-A7451CCFD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1800" y="2336800"/>
            <a:ext cx="674688" cy="208915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82" name="Rectangle 43">
            <a:extLst>
              <a:ext uri="{FF2B5EF4-FFF2-40B4-BE49-F238E27FC236}">
                <a16:creationId xmlns:a16="http://schemas.microsoft.com/office/drawing/2014/main" id="{4134D1EC-264B-8B45-A27F-F7C79415D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1588" y="2511425"/>
            <a:ext cx="677862" cy="1914525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83" name="Arc 44">
            <a:extLst>
              <a:ext uri="{FF2B5EF4-FFF2-40B4-BE49-F238E27FC236}">
                <a16:creationId xmlns:a16="http://schemas.microsoft.com/office/drawing/2014/main" id="{6E379CF5-56CD-964C-8007-ED588B093E70}"/>
              </a:ext>
            </a:extLst>
          </p:cNvPr>
          <p:cNvSpPr>
            <a:spLocks/>
          </p:cNvSpPr>
          <p:nvPr/>
        </p:nvSpPr>
        <p:spPr bwMode="auto">
          <a:xfrm>
            <a:off x="8883650" y="4530725"/>
            <a:ext cx="357188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84" name="Arc 45">
            <a:extLst>
              <a:ext uri="{FF2B5EF4-FFF2-40B4-BE49-F238E27FC236}">
                <a16:creationId xmlns:a16="http://schemas.microsoft.com/office/drawing/2014/main" id="{7A910B4E-FBA9-4C4C-A74B-41A28CF32F03}"/>
              </a:ext>
            </a:extLst>
          </p:cNvPr>
          <p:cNvSpPr>
            <a:spLocks/>
          </p:cNvSpPr>
          <p:nvPr/>
        </p:nvSpPr>
        <p:spPr bwMode="auto">
          <a:xfrm>
            <a:off x="9240838" y="4530725"/>
            <a:ext cx="355600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85" name="Rectangle 46">
            <a:extLst>
              <a:ext uri="{FF2B5EF4-FFF2-40B4-BE49-F238E27FC236}">
                <a16:creationId xmlns:a16="http://schemas.microsoft.com/office/drawing/2014/main" id="{EBA5FE7C-48F9-1D4F-B36C-00E38ADEEE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2511425"/>
            <a:ext cx="674688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86" name="Arc 47">
            <a:extLst>
              <a:ext uri="{FF2B5EF4-FFF2-40B4-BE49-F238E27FC236}">
                <a16:creationId xmlns:a16="http://schemas.microsoft.com/office/drawing/2014/main" id="{BB3593F0-A036-434F-B0CD-D5F3349B3DFC}"/>
              </a:ext>
            </a:extLst>
          </p:cNvPr>
          <p:cNvSpPr>
            <a:spLocks/>
          </p:cNvSpPr>
          <p:nvPr/>
        </p:nvSpPr>
        <p:spPr bwMode="auto">
          <a:xfrm>
            <a:off x="2122488" y="4521200"/>
            <a:ext cx="354012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87" name="Arc 48">
            <a:extLst>
              <a:ext uri="{FF2B5EF4-FFF2-40B4-BE49-F238E27FC236}">
                <a16:creationId xmlns:a16="http://schemas.microsoft.com/office/drawing/2014/main" id="{1A453804-6580-0D45-8F8B-00D6EE0F385D}"/>
              </a:ext>
            </a:extLst>
          </p:cNvPr>
          <p:cNvSpPr>
            <a:spLocks/>
          </p:cNvSpPr>
          <p:nvPr/>
        </p:nvSpPr>
        <p:spPr bwMode="auto">
          <a:xfrm>
            <a:off x="2139950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88" name="Arc 49">
            <a:extLst>
              <a:ext uri="{FF2B5EF4-FFF2-40B4-BE49-F238E27FC236}">
                <a16:creationId xmlns:a16="http://schemas.microsoft.com/office/drawing/2014/main" id="{18CE98E9-42BB-D249-913B-1B235B52DE4A}"/>
              </a:ext>
            </a:extLst>
          </p:cNvPr>
          <p:cNvSpPr>
            <a:spLocks/>
          </p:cNvSpPr>
          <p:nvPr/>
        </p:nvSpPr>
        <p:spPr bwMode="auto">
          <a:xfrm>
            <a:off x="2476500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89" name="Arc 50">
            <a:extLst>
              <a:ext uri="{FF2B5EF4-FFF2-40B4-BE49-F238E27FC236}">
                <a16:creationId xmlns:a16="http://schemas.microsoft.com/office/drawing/2014/main" id="{9F60A42B-C4C7-4541-9DC0-1A1D123709E4}"/>
              </a:ext>
            </a:extLst>
          </p:cNvPr>
          <p:cNvSpPr>
            <a:spLocks/>
          </p:cNvSpPr>
          <p:nvPr/>
        </p:nvSpPr>
        <p:spPr bwMode="auto">
          <a:xfrm>
            <a:off x="2476500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90" name="Rectangle 51">
            <a:extLst>
              <a:ext uri="{FF2B5EF4-FFF2-40B4-BE49-F238E27FC236}">
                <a16:creationId xmlns:a16="http://schemas.microsoft.com/office/drawing/2014/main" id="{C3356B25-4147-5F40-AFF4-D35BD54EE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2336800"/>
            <a:ext cx="674688" cy="52705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91" name="Rectangle 52">
            <a:extLst>
              <a:ext uri="{FF2B5EF4-FFF2-40B4-BE49-F238E27FC236}">
                <a16:creationId xmlns:a16="http://schemas.microsoft.com/office/drawing/2014/main" id="{9B634FFC-C8A4-3341-A939-EA723670C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9688" y="2511425"/>
            <a:ext cx="676275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92" name="Arc 53">
            <a:extLst>
              <a:ext uri="{FF2B5EF4-FFF2-40B4-BE49-F238E27FC236}">
                <a16:creationId xmlns:a16="http://schemas.microsoft.com/office/drawing/2014/main" id="{5B9A15C3-51FE-F04D-9CC3-040BCF72385C}"/>
              </a:ext>
            </a:extLst>
          </p:cNvPr>
          <p:cNvSpPr>
            <a:spLocks/>
          </p:cNvSpPr>
          <p:nvPr/>
        </p:nvSpPr>
        <p:spPr bwMode="auto">
          <a:xfrm>
            <a:off x="1279525" y="4521200"/>
            <a:ext cx="357188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93" name="Arc 54">
            <a:extLst>
              <a:ext uri="{FF2B5EF4-FFF2-40B4-BE49-F238E27FC236}">
                <a16:creationId xmlns:a16="http://schemas.microsoft.com/office/drawing/2014/main" id="{1BA6956F-C60F-204B-B9E3-B49088433F29}"/>
              </a:ext>
            </a:extLst>
          </p:cNvPr>
          <p:cNvSpPr>
            <a:spLocks/>
          </p:cNvSpPr>
          <p:nvPr/>
        </p:nvSpPr>
        <p:spPr bwMode="auto">
          <a:xfrm>
            <a:off x="1296988" y="4521200"/>
            <a:ext cx="339725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94" name="Arc 55">
            <a:extLst>
              <a:ext uri="{FF2B5EF4-FFF2-40B4-BE49-F238E27FC236}">
                <a16:creationId xmlns:a16="http://schemas.microsoft.com/office/drawing/2014/main" id="{2F89580C-ED4E-CD40-A56A-E993E9E20193}"/>
              </a:ext>
            </a:extLst>
          </p:cNvPr>
          <p:cNvSpPr>
            <a:spLocks/>
          </p:cNvSpPr>
          <p:nvPr/>
        </p:nvSpPr>
        <p:spPr bwMode="auto">
          <a:xfrm>
            <a:off x="1636713" y="4521200"/>
            <a:ext cx="354012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95" name="Arc 56">
            <a:extLst>
              <a:ext uri="{FF2B5EF4-FFF2-40B4-BE49-F238E27FC236}">
                <a16:creationId xmlns:a16="http://schemas.microsoft.com/office/drawing/2014/main" id="{B477431C-2431-6642-8996-E68E1B11C7CC}"/>
              </a:ext>
            </a:extLst>
          </p:cNvPr>
          <p:cNvSpPr>
            <a:spLocks/>
          </p:cNvSpPr>
          <p:nvPr/>
        </p:nvSpPr>
        <p:spPr bwMode="auto">
          <a:xfrm>
            <a:off x="1636713" y="4521200"/>
            <a:ext cx="336550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96" name="Rectangle 57">
            <a:extLst>
              <a:ext uri="{FF2B5EF4-FFF2-40B4-BE49-F238E27FC236}">
                <a16:creationId xmlns:a16="http://schemas.microsoft.com/office/drawing/2014/main" id="{F344F65F-11E9-934A-B2C4-BF7678F68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9688" y="2336800"/>
            <a:ext cx="676275" cy="35242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97" name="Rectangle 58">
            <a:extLst>
              <a:ext uri="{FF2B5EF4-FFF2-40B4-BE49-F238E27FC236}">
                <a16:creationId xmlns:a16="http://schemas.microsoft.com/office/drawing/2014/main" id="{744D1758-8730-674B-A240-283CDF133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2511425"/>
            <a:ext cx="674687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98" name="Arc 59">
            <a:extLst>
              <a:ext uri="{FF2B5EF4-FFF2-40B4-BE49-F238E27FC236}">
                <a16:creationId xmlns:a16="http://schemas.microsoft.com/office/drawing/2014/main" id="{0AB71382-37B2-1E4E-B398-09BB9B37226F}"/>
              </a:ext>
            </a:extLst>
          </p:cNvPr>
          <p:cNvSpPr>
            <a:spLocks/>
          </p:cNvSpPr>
          <p:nvPr/>
        </p:nvSpPr>
        <p:spPr bwMode="auto">
          <a:xfrm>
            <a:off x="438150" y="4521200"/>
            <a:ext cx="355600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899" name="Arc 60">
            <a:extLst>
              <a:ext uri="{FF2B5EF4-FFF2-40B4-BE49-F238E27FC236}">
                <a16:creationId xmlns:a16="http://schemas.microsoft.com/office/drawing/2014/main" id="{5DA3A660-3F84-2046-B17B-F1B8F8121BFE}"/>
              </a:ext>
            </a:extLst>
          </p:cNvPr>
          <p:cNvSpPr>
            <a:spLocks/>
          </p:cNvSpPr>
          <p:nvPr/>
        </p:nvSpPr>
        <p:spPr bwMode="auto">
          <a:xfrm>
            <a:off x="458788" y="4521200"/>
            <a:ext cx="338137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00" name="Arc 61">
            <a:extLst>
              <a:ext uri="{FF2B5EF4-FFF2-40B4-BE49-F238E27FC236}">
                <a16:creationId xmlns:a16="http://schemas.microsoft.com/office/drawing/2014/main" id="{26814E50-7B4E-444C-B74A-4CA16F2CE618}"/>
              </a:ext>
            </a:extLst>
          </p:cNvPr>
          <p:cNvSpPr>
            <a:spLocks/>
          </p:cNvSpPr>
          <p:nvPr/>
        </p:nvSpPr>
        <p:spPr bwMode="auto">
          <a:xfrm>
            <a:off x="793750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01" name="Arc 62">
            <a:extLst>
              <a:ext uri="{FF2B5EF4-FFF2-40B4-BE49-F238E27FC236}">
                <a16:creationId xmlns:a16="http://schemas.microsoft.com/office/drawing/2014/main" id="{30BFD2CE-FD12-2C4C-B32E-0BF0A54838B0}"/>
              </a:ext>
            </a:extLst>
          </p:cNvPr>
          <p:cNvSpPr>
            <a:spLocks/>
          </p:cNvSpPr>
          <p:nvPr/>
        </p:nvSpPr>
        <p:spPr bwMode="auto">
          <a:xfrm>
            <a:off x="796925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02" name="Rectangle 63">
            <a:extLst>
              <a:ext uri="{FF2B5EF4-FFF2-40B4-BE49-F238E27FC236}">
                <a16:creationId xmlns:a16="http://schemas.microsoft.com/office/drawing/2014/main" id="{56B9EB0D-37B9-3F44-9C83-57BC84210A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2336800"/>
            <a:ext cx="674687" cy="17780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03" name="Rectangle 64">
            <a:extLst>
              <a:ext uri="{FF2B5EF4-FFF2-40B4-BE49-F238E27FC236}">
                <a16:creationId xmlns:a16="http://schemas.microsoft.com/office/drawing/2014/main" id="{6E4188CA-52B7-8947-8BD0-727302814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1800" y="4421188"/>
            <a:ext cx="674688" cy="179387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04" name="Text Box 65">
            <a:extLst>
              <a:ext uri="{FF2B5EF4-FFF2-40B4-BE49-F238E27FC236}">
                <a16:creationId xmlns:a16="http://schemas.microsoft.com/office/drawing/2014/main" id="{ACE9BE2C-B91E-314D-A1A8-CA034D9F93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4238" y="512603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32</a:t>
            </a:r>
          </a:p>
        </p:txBody>
      </p:sp>
      <p:sp>
        <p:nvSpPr>
          <p:cNvPr id="291905" name="Text Box 66">
            <a:extLst>
              <a:ext uri="{FF2B5EF4-FFF2-40B4-BE49-F238E27FC236}">
                <a16:creationId xmlns:a16="http://schemas.microsoft.com/office/drawing/2014/main" id="{33F0C815-53A3-DB45-9593-7D3DEC2FE4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0050" y="512603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16</a:t>
            </a:r>
          </a:p>
        </p:txBody>
      </p:sp>
      <p:sp>
        <p:nvSpPr>
          <p:cNvPr id="291906" name="Text Box 67">
            <a:extLst>
              <a:ext uri="{FF2B5EF4-FFF2-40B4-BE49-F238E27FC236}">
                <a16:creationId xmlns:a16="http://schemas.microsoft.com/office/drawing/2014/main" id="{3712E45F-2056-0F49-B13D-E80652EFC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5126038"/>
            <a:ext cx="36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291907" name="Text Box 68">
            <a:extLst>
              <a:ext uri="{FF2B5EF4-FFF2-40B4-BE49-F238E27FC236}">
                <a16:creationId xmlns:a16="http://schemas.microsoft.com/office/drawing/2014/main" id="{3EE74D2A-9CFC-024E-968D-808C125ACD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175" y="5126038"/>
            <a:ext cx="36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291908" name="Text Box 69">
            <a:extLst>
              <a:ext uri="{FF2B5EF4-FFF2-40B4-BE49-F238E27FC236}">
                <a16:creationId xmlns:a16="http://schemas.microsoft.com/office/drawing/2014/main" id="{0B87E99E-C6D4-6B49-8B8D-9DEC721CDF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5950" y="5126038"/>
            <a:ext cx="36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291909" name="Text Box 70">
            <a:extLst>
              <a:ext uri="{FF2B5EF4-FFF2-40B4-BE49-F238E27FC236}">
                <a16:creationId xmlns:a16="http://schemas.microsoft.com/office/drawing/2014/main" id="{862E19B8-48A6-C449-952E-767F0BA818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3350" y="5126038"/>
            <a:ext cx="36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291910" name="Text Box 71">
            <a:extLst>
              <a:ext uri="{FF2B5EF4-FFF2-40B4-BE49-F238E27FC236}">
                <a16:creationId xmlns:a16="http://schemas.microsoft.com/office/drawing/2014/main" id="{9809A10D-4E72-2249-ACCA-ADB4BD5D48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1375" y="5126038"/>
            <a:ext cx="6286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0.5</a:t>
            </a:r>
          </a:p>
        </p:txBody>
      </p:sp>
      <p:sp>
        <p:nvSpPr>
          <p:cNvPr id="291911" name="Text Box 72">
            <a:extLst>
              <a:ext uri="{FF2B5EF4-FFF2-40B4-BE49-F238E27FC236}">
                <a16:creationId xmlns:a16="http://schemas.microsoft.com/office/drawing/2014/main" id="{3A2CCB22-2039-E140-B316-86FD72F130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5126038"/>
            <a:ext cx="8064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0.25</a:t>
            </a:r>
          </a:p>
        </p:txBody>
      </p:sp>
      <p:sp>
        <p:nvSpPr>
          <p:cNvPr id="291912" name="Text Box 73">
            <a:extLst>
              <a:ext uri="{FF2B5EF4-FFF2-40B4-BE49-F238E27FC236}">
                <a16:creationId xmlns:a16="http://schemas.microsoft.com/office/drawing/2014/main" id="{73E5D235-4395-044F-BD09-B51D764B94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3338" y="5126038"/>
            <a:ext cx="8064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0.12</a:t>
            </a:r>
          </a:p>
        </p:txBody>
      </p:sp>
      <p:sp>
        <p:nvSpPr>
          <p:cNvPr id="291913" name="Text Box 74">
            <a:extLst>
              <a:ext uri="{FF2B5EF4-FFF2-40B4-BE49-F238E27FC236}">
                <a16:creationId xmlns:a16="http://schemas.microsoft.com/office/drawing/2014/main" id="{BCAFF85A-ABD2-1247-8843-7D79412D21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7463" y="512603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64</a:t>
            </a:r>
          </a:p>
        </p:txBody>
      </p:sp>
      <p:sp>
        <p:nvSpPr>
          <p:cNvPr id="291914" name="Text Box 75">
            <a:extLst>
              <a:ext uri="{FF2B5EF4-FFF2-40B4-BE49-F238E27FC236}">
                <a16:creationId xmlns:a16="http://schemas.microsoft.com/office/drawing/2014/main" id="{665B5AA3-5CCF-554A-967C-4CC22AE978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" y="5126038"/>
            <a:ext cx="717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128</a:t>
            </a:r>
          </a:p>
        </p:txBody>
      </p:sp>
      <p:sp>
        <p:nvSpPr>
          <p:cNvPr id="291915" name="Text Box 76">
            <a:extLst>
              <a:ext uri="{FF2B5EF4-FFF2-40B4-BE49-F238E27FC236}">
                <a16:creationId xmlns:a16="http://schemas.microsoft.com/office/drawing/2014/main" id="{DADF9B70-7C8F-2242-87B6-624DE09080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43963" y="5749925"/>
            <a:ext cx="9937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mg/L</a:t>
            </a:r>
          </a:p>
        </p:txBody>
      </p:sp>
      <p:sp>
        <p:nvSpPr>
          <p:cNvPr id="291916" name="Line 77">
            <a:extLst>
              <a:ext uri="{FF2B5EF4-FFF2-40B4-BE49-F238E27FC236}">
                <a16:creationId xmlns:a16="http://schemas.microsoft.com/office/drawing/2014/main" id="{2BECC111-32BB-9142-9522-3DB6B99F2D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86088" y="2097088"/>
            <a:ext cx="1587" cy="2474912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17" name="Line 78">
            <a:extLst>
              <a:ext uri="{FF2B5EF4-FFF2-40B4-BE49-F238E27FC236}">
                <a16:creationId xmlns:a16="http://schemas.microsoft.com/office/drawing/2014/main" id="{75E1CF3B-62B4-9440-BE9E-2682AA2617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27463" y="2097088"/>
            <a:ext cx="1587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18" name="Line 79">
            <a:extLst>
              <a:ext uri="{FF2B5EF4-FFF2-40B4-BE49-F238E27FC236}">
                <a16:creationId xmlns:a16="http://schemas.microsoft.com/office/drawing/2014/main" id="{6EB00A8B-58DC-4942-8AC9-3510B1D2AC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2150" y="2097088"/>
            <a:ext cx="1588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19" name="Line 80">
            <a:extLst>
              <a:ext uri="{FF2B5EF4-FFF2-40B4-BE49-F238E27FC236}">
                <a16:creationId xmlns:a16="http://schemas.microsoft.com/office/drawing/2014/main" id="{8C3C8FEF-3434-0B4F-9C8F-5FF6160B20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70425" y="2097088"/>
            <a:ext cx="1588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20" name="Line 81">
            <a:extLst>
              <a:ext uri="{FF2B5EF4-FFF2-40B4-BE49-F238E27FC236}">
                <a16:creationId xmlns:a16="http://schemas.microsoft.com/office/drawing/2014/main" id="{350A5820-D9E7-D948-A05A-3FC3C70390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46700" y="2097088"/>
            <a:ext cx="1588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21" name="Line 82">
            <a:extLst>
              <a:ext uri="{FF2B5EF4-FFF2-40B4-BE49-F238E27FC236}">
                <a16:creationId xmlns:a16="http://schemas.microsoft.com/office/drawing/2014/main" id="{5D88D4C6-4AF1-2145-AE26-8AC8E94D06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14975" y="2097088"/>
            <a:ext cx="1588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22" name="Line 83">
            <a:extLst>
              <a:ext uri="{FF2B5EF4-FFF2-40B4-BE49-F238E27FC236}">
                <a16:creationId xmlns:a16="http://schemas.microsoft.com/office/drawing/2014/main" id="{BDC8B54B-00C1-634C-A4C0-7A7D53C5DD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89663" y="2097088"/>
            <a:ext cx="0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23" name="Line 84">
            <a:extLst>
              <a:ext uri="{FF2B5EF4-FFF2-40B4-BE49-F238E27FC236}">
                <a16:creationId xmlns:a16="http://schemas.microsoft.com/office/drawing/2014/main" id="{5C22C965-688D-2A47-8A7B-CC80BC0F4E7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56350" y="2097088"/>
            <a:ext cx="1588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24" name="Line 85">
            <a:extLst>
              <a:ext uri="{FF2B5EF4-FFF2-40B4-BE49-F238E27FC236}">
                <a16:creationId xmlns:a16="http://schemas.microsoft.com/office/drawing/2014/main" id="{B4045544-740F-FD49-ADB8-041958A63B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31038" y="2097088"/>
            <a:ext cx="1587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25" name="Line 86">
            <a:extLst>
              <a:ext uri="{FF2B5EF4-FFF2-40B4-BE49-F238E27FC236}">
                <a16:creationId xmlns:a16="http://schemas.microsoft.com/office/drawing/2014/main" id="{4A8D3399-631C-CC46-A454-2CE933C82B3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99313" y="2097088"/>
            <a:ext cx="1587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26" name="Line 87">
            <a:extLst>
              <a:ext uri="{FF2B5EF4-FFF2-40B4-BE49-F238E27FC236}">
                <a16:creationId xmlns:a16="http://schemas.microsoft.com/office/drawing/2014/main" id="{FA0F114A-A34E-B840-97D9-09A261D5908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74000" y="2097088"/>
            <a:ext cx="1588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27" name="Line 88">
            <a:extLst>
              <a:ext uri="{FF2B5EF4-FFF2-40B4-BE49-F238E27FC236}">
                <a16:creationId xmlns:a16="http://schemas.microsoft.com/office/drawing/2014/main" id="{EE7429E2-1397-5C42-A5BB-7A2AC16789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43125" y="2097088"/>
            <a:ext cx="1588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28" name="Line 89">
            <a:extLst>
              <a:ext uri="{FF2B5EF4-FFF2-40B4-BE49-F238E27FC236}">
                <a16:creationId xmlns:a16="http://schemas.microsoft.com/office/drawing/2014/main" id="{9E1C489E-07CD-104B-B07A-337333814C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17813" y="2097088"/>
            <a:ext cx="1587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29" name="Line 90">
            <a:extLst>
              <a:ext uri="{FF2B5EF4-FFF2-40B4-BE49-F238E27FC236}">
                <a16:creationId xmlns:a16="http://schemas.microsoft.com/office/drawing/2014/main" id="{2E9DE316-430B-AF43-8D5E-2E3469B85F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00163" y="2097088"/>
            <a:ext cx="1587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30" name="Line 91">
            <a:extLst>
              <a:ext uri="{FF2B5EF4-FFF2-40B4-BE49-F238E27FC236}">
                <a16:creationId xmlns:a16="http://schemas.microsoft.com/office/drawing/2014/main" id="{A31E5C0B-4FB4-AD41-8420-3335F6495C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74850" y="2097088"/>
            <a:ext cx="1588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31" name="Line 92">
            <a:extLst>
              <a:ext uri="{FF2B5EF4-FFF2-40B4-BE49-F238E27FC236}">
                <a16:creationId xmlns:a16="http://schemas.microsoft.com/office/drawing/2014/main" id="{68854F3B-7A4C-1943-A3E6-D2B02CDB2C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788" y="2097088"/>
            <a:ext cx="1587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32" name="Line 93">
            <a:extLst>
              <a:ext uri="{FF2B5EF4-FFF2-40B4-BE49-F238E27FC236}">
                <a16:creationId xmlns:a16="http://schemas.microsoft.com/office/drawing/2014/main" id="{C93A3E85-2A69-614A-8C59-D67DB5BD10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33475" y="2097088"/>
            <a:ext cx="3175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33" name="Line 94">
            <a:extLst>
              <a:ext uri="{FF2B5EF4-FFF2-40B4-BE49-F238E27FC236}">
                <a16:creationId xmlns:a16="http://schemas.microsoft.com/office/drawing/2014/main" id="{45D2C1A8-4B70-B443-80B8-AC11D1683A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60775" y="2097088"/>
            <a:ext cx="1588" cy="2513012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34" name="Line 95">
            <a:extLst>
              <a:ext uri="{FF2B5EF4-FFF2-40B4-BE49-F238E27FC236}">
                <a16:creationId xmlns:a16="http://schemas.microsoft.com/office/drawing/2014/main" id="{23035F7E-5BE5-3E44-BDB5-FA6584A036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34338" y="2101850"/>
            <a:ext cx="3175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35" name="Line 96">
            <a:extLst>
              <a:ext uri="{FF2B5EF4-FFF2-40B4-BE49-F238E27FC236}">
                <a16:creationId xmlns:a16="http://schemas.microsoft.com/office/drawing/2014/main" id="{29A4D64F-4245-8147-9BE9-A3CBE22B84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10613" y="2101850"/>
            <a:ext cx="1587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36" name="Arc 97">
            <a:extLst>
              <a:ext uri="{FF2B5EF4-FFF2-40B4-BE49-F238E27FC236}">
                <a16:creationId xmlns:a16="http://schemas.microsoft.com/office/drawing/2014/main" id="{CF63AEF8-AA04-544F-85A4-024B50C589FD}"/>
              </a:ext>
            </a:extLst>
          </p:cNvPr>
          <p:cNvSpPr>
            <a:spLocks/>
          </p:cNvSpPr>
          <p:nvPr/>
        </p:nvSpPr>
        <p:spPr bwMode="auto">
          <a:xfrm>
            <a:off x="8034338" y="4533900"/>
            <a:ext cx="338137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37" name="Arc 98">
            <a:extLst>
              <a:ext uri="{FF2B5EF4-FFF2-40B4-BE49-F238E27FC236}">
                <a16:creationId xmlns:a16="http://schemas.microsoft.com/office/drawing/2014/main" id="{79A61BB8-FF11-F04C-895F-0076C092ED4F}"/>
              </a:ext>
            </a:extLst>
          </p:cNvPr>
          <p:cNvSpPr>
            <a:spLocks/>
          </p:cNvSpPr>
          <p:nvPr/>
        </p:nvSpPr>
        <p:spPr bwMode="auto">
          <a:xfrm>
            <a:off x="8372475" y="45339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38" name="Arc 99">
            <a:extLst>
              <a:ext uri="{FF2B5EF4-FFF2-40B4-BE49-F238E27FC236}">
                <a16:creationId xmlns:a16="http://schemas.microsoft.com/office/drawing/2014/main" id="{1BA01B70-B6B4-AE46-BB63-7C563BD66C22}"/>
              </a:ext>
            </a:extLst>
          </p:cNvPr>
          <p:cNvSpPr>
            <a:spLocks/>
          </p:cNvSpPr>
          <p:nvPr/>
        </p:nvSpPr>
        <p:spPr bwMode="auto">
          <a:xfrm>
            <a:off x="8901113" y="4530725"/>
            <a:ext cx="339725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39" name="Arc 100">
            <a:extLst>
              <a:ext uri="{FF2B5EF4-FFF2-40B4-BE49-F238E27FC236}">
                <a16:creationId xmlns:a16="http://schemas.microsoft.com/office/drawing/2014/main" id="{57855D5F-7D3F-514E-820F-44973B7D1F45}"/>
              </a:ext>
            </a:extLst>
          </p:cNvPr>
          <p:cNvSpPr>
            <a:spLocks/>
          </p:cNvSpPr>
          <p:nvPr/>
        </p:nvSpPr>
        <p:spPr bwMode="auto">
          <a:xfrm>
            <a:off x="9240838" y="4530725"/>
            <a:ext cx="336550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40" name="Rectangle 101">
            <a:extLst>
              <a:ext uri="{FF2B5EF4-FFF2-40B4-BE49-F238E27FC236}">
                <a16:creationId xmlns:a16="http://schemas.microsoft.com/office/drawing/2014/main" id="{21BDF9E9-1D28-E34A-97DA-9D210B9F4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1588" y="2336800"/>
            <a:ext cx="677862" cy="226377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41" name="Line 102">
            <a:extLst>
              <a:ext uri="{FF2B5EF4-FFF2-40B4-BE49-F238E27FC236}">
                <a16:creationId xmlns:a16="http://schemas.microsoft.com/office/drawing/2014/main" id="{E16144DC-86B0-0D4E-B50D-5E88F58E19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915400" y="2101850"/>
            <a:ext cx="1588" cy="25463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42" name="Line 103">
            <a:extLst>
              <a:ext uri="{FF2B5EF4-FFF2-40B4-BE49-F238E27FC236}">
                <a16:creationId xmlns:a16="http://schemas.microsoft.com/office/drawing/2014/main" id="{9D986E2D-711B-3146-8F27-FF26A97AAC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90088" y="2101850"/>
            <a:ext cx="1587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2" name="Group 104">
            <a:extLst>
              <a:ext uri="{FF2B5EF4-FFF2-40B4-BE49-F238E27FC236}">
                <a16:creationId xmlns:a16="http://schemas.microsoft.com/office/drawing/2014/main" id="{00A23256-C372-9E49-9275-39D47E125AF1}"/>
              </a:ext>
            </a:extLst>
          </p:cNvPr>
          <p:cNvGrpSpPr>
            <a:grpSpLocks/>
          </p:cNvGrpSpPr>
          <p:nvPr/>
        </p:nvGrpSpPr>
        <p:grpSpPr bwMode="auto">
          <a:xfrm>
            <a:off x="671513" y="4797425"/>
            <a:ext cx="8659812" cy="168275"/>
            <a:chOff x="608" y="3048"/>
            <a:chExt cx="5242" cy="124"/>
          </a:xfrm>
        </p:grpSpPr>
        <p:sp>
          <p:nvSpPr>
            <p:cNvPr id="292049" name="Oval 105">
              <a:extLst>
                <a:ext uri="{FF2B5EF4-FFF2-40B4-BE49-F238E27FC236}">
                  <a16:creationId xmlns:a16="http://schemas.microsoft.com/office/drawing/2014/main" id="{C0DA33EB-175C-A446-A86A-50FDB1D63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6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50" name="Oval 106">
              <a:extLst>
                <a:ext uri="{FF2B5EF4-FFF2-40B4-BE49-F238E27FC236}">
                  <a16:creationId xmlns:a16="http://schemas.microsoft.com/office/drawing/2014/main" id="{59FF881C-0015-9043-82DA-542E79F30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51" name="Oval 107">
              <a:extLst>
                <a:ext uri="{FF2B5EF4-FFF2-40B4-BE49-F238E27FC236}">
                  <a16:creationId xmlns:a16="http://schemas.microsoft.com/office/drawing/2014/main" id="{6B2A490E-27D2-104B-AD5C-01AD3C2F1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3048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52" name="Oval 108">
              <a:extLst>
                <a:ext uri="{FF2B5EF4-FFF2-40B4-BE49-F238E27FC236}">
                  <a16:creationId xmlns:a16="http://schemas.microsoft.com/office/drawing/2014/main" id="{6B0FA4FC-6441-2C49-AD56-066555D2E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53" name="Oval 109">
              <a:extLst>
                <a:ext uri="{FF2B5EF4-FFF2-40B4-BE49-F238E27FC236}">
                  <a16:creationId xmlns:a16="http://schemas.microsoft.com/office/drawing/2014/main" id="{49F9C9CD-CE1C-9648-919D-AC84A4FB6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3048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54" name="Oval 110">
              <a:extLst>
                <a:ext uri="{FF2B5EF4-FFF2-40B4-BE49-F238E27FC236}">
                  <a16:creationId xmlns:a16="http://schemas.microsoft.com/office/drawing/2014/main" id="{E37CA06C-C623-2443-A593-C050A0652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6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55" name="Oval 111">
              <a:extLst>
                <a:ext uri="{FF2B5EF4-FFF2-40B4-BE49-F238E27FC236}">
                  <a16:creationId xmlns:a16="http://schemas.microsoft.com/office/drawing/2014/main" id="{6E720EB9-13AE-0C41-BD3C-A41AB0284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56" name="Oval 112">
              <a:extLst>
                <a:ext uri="{FF2B5EF4-FFF2-40B4-BE49-F238E27FC236}">
                  <a16:creationId xmlns:a16="http://schemas.microsoft.com/office/drawing/2014/main" id="{6FBEAC2A-191A-7C4D-8AF7-9F05E55E1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57" name="Oval 113">
              <a:extLst>
                <a:ext uri="{FF2B5EF4-FFF2-40B4-BE49-F238E27FC236}">
                  <a16:creationId xmlns:a16="http://schemas.microsoft.com/office/drawing/2014/main" id="{5CA94BE7-666D-B749-B91C-15EA9B9E8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58" name="Oval 114">
              <a:extLst>
                <a:ext uri="{FF2B5EF4-FFF2-40B4-BE49-F238E27FC236}">
                  <a16:creationId xmlns:a16="http://schemas.microsoft.com/office/drawing/2014/main" id="{A5FFA7A0-233D-1A4A-BFB0-A6BF2F60C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2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59" name="Oval 115">
              <a:extLst>
                <a:ext uri="{FF2B5EF4-FFF2-40B4-BE49-F238E27FC236}">
                  <a16:creationId xmlns:a16="http://schemas.microsoft.com/office/drawing/2014/main" id="{56CF80D6-8EC2-1E4F-9FA8-6CB4AD185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3" name="Group 116">
            <a:extLst>
              <a:ext uri="{FF2B5EF4-FFF2-40B4-BE49-F238E27FC236}">
                <a16:creationId xmlns:a16="http://schemas.microsoft.com/office/drawing/2014/main" id="{B7C29DCE-E355-474D-BF5C-F863BE99EB7C}"/>
              </a:ext>
            </a:extLst>
          </p:cNvPr>
          <p:cNvGrpSpPr>
            <a:grpSpLocks/>
          </p:cNvGrpSpPr>
          <p:nvPr/>
        </p:nvGrpSpPr>
        <p:grpSpPr bwMode="auto">
          <a:xfrm>
            <a:off x="501650" y="4598988"/>
            <a:ext cx="8999538" cy="169862"/>
            <a:chOff x="505" y="2927"/>
            <a:chExt cx="5448" cy="124"/>
          </a:xfrm>
        </p:grpSpPr>
        <p:sp>
          <p:nvSpPr>
            <p:cNvPr id="292016" name="Oval 117">
              <a:extLst>
                <a:ext uri="{FF2B5EF4-FFF2-40B4-BE49-F238E27FC236}">
                  <a16:creationId xmlns:a16="http://schemas.microsoft.com/office/drawing/2014/main" id="{7D47F6B2-3AA5-C54E-97FE-467BDAF93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17" name="Oval 118">
              <a:extLst>
                <a:ext uri="{FF2B5EF4-FFF2-40B4-BE49-F238E27FC236}">
                  <a16:creationId xmlns:a16="http://schemas.microsoft.com/office/drawing/2014/main" id="{FBA5E3C8-7DCA-914E-A563-82709D065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18" name="Oval 119">
              <a:extLst>
                <a:ext uri="{FF2B5EF4-FFF2-40B4-BE49-F238E27FC236}">
                  <a16:creationId xmlns:a16="http://schemas.microsoft.com/office/drawing/2014/main" id="{FC28E9A0-E5B7-844D-8BBB-3B2495AD6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19" name="Oval 120">
              <a:extLst>
                <a:ext uri="{FF2B5EF4-FFF2-40B4-BE49-F238E27FC236}">
                  <a16:creationId xmlns:a16="http://schemas.microsoft.com/office/drawing/2014/main" id="{564850FC-B2B4-0F41-8C62-5D8981088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20" name="Oval 121">
              <a:extLst>
                <a:ext uri="{FF2B5EF4-FFF2-40B4-BE49-F238E27FC236}">
                  <a16:creationId xmlns:a16="http://schemas.microsoft.com/office/drawing/2014/main" id="{CCB7158B-8FFA-2341-B4AF-E8C973694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21" name="Oval 122">
              <a:extLst>
                <a:ext uri="{FF2B5EF4-FFF2-40B4-BE49-F238E27FC236}">
                  <a16:creationId xmlns:a16="http://schemas.microsoft.com/office/drawing/2014/main" id="{C35C893B-B0BC-DE44-B23C-D5F320109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22" name="Oval 123">
              <a:extLst>
                <a:ext uri="{FF2B5EF4-FFF2-40B4-BE49-F238E27FC236}">
                  <a16:creationId xmlns:a16="http://schemas.microsoft.com/office/drawing/2014/main" id="{ACCAEDF4-E171-D54D-AA3E-EB929110C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23" name="Oval 124">
              <a:extLst>
                <a:ext uri="{FF2B5EF4-FFF2-40B4-BE49-F238E27FC236}">
                  <a16:creationId xmlns:a16="http://schemas.microsoft.com/office/drawing/2014/main" id="{573406D1-6200-6040-8B90-448271EE1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24" name="Oval 125">
              <a:extLst>
                <a:ext uri="{FF2B5EF4-FFF2-40B4-BE49-F238E27FC236}">
                  <a16:creationId xmlns:a16="http://schemas.microsoft.com/office/drawing/2014/main" id="{964E5F3D-D400-EC4F-8D33-5EE02798E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25" name="Oval 126">
              <a:extLst>
                <a:ext uri="{FF2B5EF4-FFF2-40B4-BE49-F238E27FC236}">
                  <a16:creationId xmlns:a16="http://schemas.microsoft.com/office/drawing/2014/main" id="{3D85F0A2-FC2E-4B45-97CC-B9CF43B0E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26" name="Oval 127">
              <a:extLst>
                <a:ext uri="{FF2B5EF4-FFF2-40B4-BE49-F238E27FC236}">
                  <a16:creationId xmlns:a16="http://schemas.microsoft.com/office/drawing/2014/main" id="{1F25AF78-0E79-D048-A424-EC6C6690A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27" name="Oval 128">
              <a:extLst>
                <a:ext uri="{FF2B5EF4-FFF2-40B4-BE49-F238E27FC236}">
                  <a16:creationId xmlns:a16="http://schemas.microsoft.com/office/drawing/2014/main" id="{ED64D8C0-145E-914C-B856-B91DCB9B3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28" name="Oval 129">
              <a:extLst>
                <a:ext uri="{FF2B5EF4-FFF2-40B4-BE49-F238E27FC236}">
                  <a16:creationId xmlns:a16="http://schemas.microsoft.com/office/drawing/2014/main" id="{BE32F0AC-13B6-CF49-B844-A726351DC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29" name="Oval 130">
              <a:extLst>
                <a:ext uri="{FF2B5EF4-FFF2-40B4-BE49-F238E27FC236}">
                  <a16:creationId xmlns:a16="http://schemas.microsoft.com/office/drawing/2014/main" id="{0D1EFCB8-F759-4344-B5FF-5EE4ACA05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30" name="Oval 131">
              <a:extLst>
                <a:ext uri="{FF2B5EF4-FFF2-40B4-BE49-F238E27FC236}">
                  <a16:creationId xmlns:a16="http://schemas.microsoft.com/office/drawing/2014/main" id="{34A5B775-7478-F645-9A7B-4F158FACF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31" name="Oval 132">
              <a:extLst>
                <a:ext uri="{FF2B5EF4-FFF2-40B4-BE49-F238E27FC236}">
                  <a16:creationId xmlns:a16="http://schemas.microsoft.com/office/drawing/2014/main" id="{5A70317F-D431-9148-B4E7-29333CB80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32" name="Oval 133">
              <a:extLst>
                <a:ext uri="{FF2B5EF4-FFF2-40B4-BE49-F238E27FC236}">
                  <a16:creationId xmlns:a16="http://schemas.microsoft.com/office/drawing/2014/main" id="{8345F606-7CEB-5449-8726-8A6A564D7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33" name="Oval 134">
              <a:extLst>
                <a:ext uri="{FF2B5EF4-FFF2-40B4-BE49-F238E27FC236}">
                  <a16:creationId xmlns:a16="http://schemas.microsoft.com/office/drawing/2014/main" id="{533B8323-ED7E-C944-99F3-91A0C62BF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34" name="Oval 135">
              <a:extLst>
                <a:ext uri="{FF2B5EF4-FFF2-40B4-BE49-F238E27FC236}">
                  <a16:creationId xmlns:a16="http://schemas.microsoft.com/office/drawing/2014/main" id="{D31C3A8B-0934-E44D-AC6B-9608597FB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35" name="Oval 136">
              <a:extLst>
                <a:ext uri="{FF2B5EF4-FFF2-40B4-BE49-F238E27FC236}">
                  <a16:creationId xmlns:a16="http://schemas.microsoft.com/office/drawing/2014/main" id="{976DF53A-0E6F-F943-95E9-F2D84E0B3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36" name="Oval 137">
              <a:extLst>
                <a:ext uri="{FF2B5EF4-FFF2-40B4-BE49-F238E27FC236}">
                  <a16:creationId xmlns:a16="http://schemas.microsoft.com/office/drawing/2014/main" id="{3CA3F216-156F-0844-84E7-38586E23C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37" name="Oval 138">
              <a:extLst>
                <a:ext uri="{FF2B5EF4-FFF2-40B4-BE49-F238E27FC236}">
                  <a16:creationId xmlns:a16="http://schemas.microsoft.com/office/drawing/2014/main" id="{DDA84D29-9730-9946-BAAC-49A0AAA6D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38" name="Oval 139">
              <a:extLst>
                <a:ext uri="{FF2B5EF4-FFF2-40B4-BE49-F238E27FC236}">
                  <a16:creationId xmlns:a16="http://schemas.microsoft.com/office/drawing/2014/main" id="{C2354F78-4EA8-F743-8130-B3AAFCCE1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39" name="Oval 140">
              <a:extLst>
                <a:ext uri="{FF2B5EF4-FFF2-40B4-BE49-F238E27FC236}">
                  <a16:creationId xmlns:a16="http://schemas.microsoft.com/office/drawing/2014/main" id="{C5F8B382-8CC0-8349-93F4-64B53117D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40" name="Oval 141">
              <a:extLst>
                <a:ext uri="{FF2B5EF4-FFF2-40B4-BE49-F238E27FC236}">
                  <a16:creationId xmlns:a16="http://schemas.microsoft.com/office/drawing/2014/main" id="{FBEFA092-A5C0-744A-8838-331C1DB90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41" name="Oval 142">
              <a:extLst>
                <a:ext uri="{FF2B5EF4-FFF2-40B4-BE49-F238E27FC236}">
                  <a16:creationId xmlns:a16="http://schemas.microsoft.com/office/drawing/2014/main" id="{B7F0794D-75A2-1B4B-BF32-8B644F798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42" name="Oval 143">
              <a:extLst>
                <a:ext uri="{FF2B5EF4-FFF2-40B4-BE49-F238E27FC236}">
                  <a16:creationId xmlns:a16="http://schemas.microsoft.com/office/drawing/2014/main" id="{A89FAF08-27AF-C443-A807-DCA30755B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43" name="Oval 144">
              <a:extLst>
                <a:ext uri="{FF2B5EF4-FFF2-40B4-BE49-F238E27FC236}">
                  <a16:creationId xmlns:a16="http://schemas.microsoft.com/office/drawing/2014/main" id="{2A41D73E-C17C-704B-BE22-4212CA113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44" name="Oval 145">
              <a:extLst>
                <a:ext uri="{FF2B5EF4-FFF2-40B4-BE49-F238E27FC236}">
                  <a16:creationId xmlns:a16="http://schemas.microsoft.com/office/drawing/2014/main" id="{3DB939FB-B6F1-674F-824B-816F99A1A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45" name="Oval 146">
              <a:extLst>
                <a:ext uri="{FF2B5EF4-FFF2-40B4-BE49-F238E27FC236}">
                  <a16:creationId xmlns:a16="http://schemas.microsoft.com/office/drawing/2014/main" id="{755EB69E-72D4-9743-8E24-882A18F75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46" name="Oval 147">
              <a:extLst>
                <a:ext uri="{FF2B5EF4-FFF2-40B4-BE49-F238E27FC236}">
                  <a16:creationId xmlns:a16="http://schemas.microsoft.com/office/drawing/2014/main" id="{E304BD93-C10D-0F47-AB3A-E63B72EF1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47" name="Oval 148">
              <a:extLst>
                <a:ext uri="{FF2B5EF4-FFF2-40B4-BE49-F238E27FC236}">
                  <a16:creationId xmlns:a16="http://schemas.microsoft.com/office/drawing/2014/main" id="{3ACDEA13-09D4-5A42-ABFD-B6A8D94B1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48" name="Oval 149">
              <a:extLst>
                <a:ext uri="{FF2B5EF4-FFF2-40B4-BE49-F238E27FC236}">
                  <a16:creationId xmlns:a16="http://schemas.microsoft.com/office/drawing/2014/main" id="{AB561789-2AB5-DF49-9E2E-71F16A5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4" name="Group 150">
            <a:extLst>
              <a:ext uri="{FF2B5EF4-FFF2-40B4-BE49-F238E27FC236}">
                <a16:creationId xmlns:a16="http://schemas.microsoft.com/office/drawing/2014/main" id="{DC66E68B-361B-FC4A-91B6-9F30D8B7F98F}"/>
              </a:ext>
            </a:extLst>
          </p:cNvPr>
          <p:cNvGrpSpPr>
            <a:grpSpLocks/>
          </p:cNvGrpSpPr>
          <p:nvPr/>
        </p:nvGrpSpPr>
        <p:grpSpPr bwMode="auto">
          <a:xfrm>
            <a:off x="500063" y="4432300"/>
            <a:ext cx="8999537" cy="168275"/>
            <a:chOff x="505" y="2927"/>
            <a:chExt cx="5448" cy="124"/>
          </a:xfrm>
        </p:grpSpPr>
        <p:sp>
          <p:nvSpPr>
            <p:cNvPr id="291983" name="Oval 151">
              <a:extLst>
                <a:ext uri="{FF2B5EF4-FFF2-40B4-BE49-F238E27FC236}">
                  <a16:creationId xmlns:a16="http://schemas.microsoft.com/office/drawing/2014/main" id="{69E0065B-6F84-614B-8896-FF379349C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84" name="Oval 152">
              <a:extLst>
                <a:ext uri="{FF2B5EF4-FFF2-40B4-BE49-F238E27FC236}">
                  <a16:creationId xmlns:a16="http://schemas.microsoft.com/office/drawing/2014/main" id="{96651DAB-5677-3242-B491-84E2D5DA1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85" name="Oval 153">
              <a:extLst>
                <a:ext uri="{FF2B5EF4-FFF2-40B4-BE49-F238E27FC236}">
                  <a16:creationId xmlns:a16="http://schemas.microsoft.com/office/drawing/2014/main" id="{07D3F325-8319-2442-8772-EAED865AD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86" name="Oval 154">
              <a:extLst>
                <a:ext uri="{FF2B5EF4-FFF2-40B4-BE49-F238E27FC236}">
                  <a16:creationId xmlns:a16="http://schemas.microsoft.com/office/drawing/2014/main" id="{ABECB157-B1AE-4C40-8DC3-0D0195CAB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87" name="Oval 155">
              <a:extLst>
                <a:ext uri="{FF2B5EF4-FFF2-40B4-BE49-F238E27FC236}">
                  <a16:creationId xmlns:a16="http://schemas.microsoft.com/office/drawing/2014/main" id="{30EF3C56-322B-3E44-ADCE-D33D4B9AB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88" name="Oval 156">
              <a:extLst>
                <a:ext uri="{FF2B5EF4-FFF2-40B4-BE49-F238E27FC236}">
                  <a16:creationId xmlns:a16="http://schemas.microsoft.com/office/drawing/2014/main" id="{CDAF6E1A-6297-0144-94FA-97D4D51E5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89" name="Oval 157">
              <a:extLst>
                <a:ext uri="{FF2B5EF4-FFF2-40B4-BE49-F238E27FC236}">
                  <a16:creationId xmlns:a16="http://schemas.microsoft.com/office/drawing/2014/main" id="{CD86D706-E93D-0A43-9A3A-9D2B6C52F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90" name="Oval 158">
              <a:extLst>
                <a:ext uri="{FF2B5EF4-FFF2-40B4-BE49-F238E27FC236}">
                  <a16:creationId xmlns:a16="http://schemas.microsoft.com/office/drawing/2014/main" id="{C4620AF1-DA6D-694B-9A8C-2FEC45613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91" name="Oval 159">
              <a:extLst>
                <a:ext uri="{FF2B5EF4-FFF2-40B4-BE49-F238E27FC236}">
                  <a16:creationId xmlns:a16="http://schemas.microsoft.com/office/drawing/2014/main" id="{20565F8C-EB81-8C46-821F-4C4812D8B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92" name="Oval 160">
              <a:extLst>
                <a:ext uri="{FF2B5EF4-FFF2-40B4-BE49-F238E27FC236}">
                  <a16:creationId xmlns:a16="http://schemas.microsoft.com/office/drawing/2014/main" id="{A7CE1C68-72CA-E24F-AFD6-6AF367228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93" name="Oval 161">
              <a:extLst>
                <a:ext uri="{FF2B5EF4-FFF2-40B4-BE49-F238E27FC236}">
                  <a16:creationId xmlns:a16="http://schemas.microsoft.com/office/drawing/2014/main" id="{AF07CB2F-90D0-4A42-A56C-D25FBD2BF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94" name="Oval 162">
              <a:extLst>
                <a:ext uri="{FF2B5EF4-FFF2-40B4-BE49-F238E27FC236}">
                  <a16:creationId xmlns:a16="http://schemas.microsoft.com/office/drawing/2014/main" id="{3A88ACA1-4933-1D49-AABF-B6C9EF454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95" name="Oval 163">
              <a:extLst>
                <a:ext uri="{FF2B5EF4-FFF2-40B4-BE49-F238E27FC236}">
                  <a16:creationId xmlns:a16="http://schemas.microsoft.com/office/drawing/2014/main" id="{8825B1AC-3E80-6C4A-AA8F-9D0B14302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96" name="Oval 164">
              <a:extLst>
                <a:ext uri="{FF2B5EF4-FFF2-40B4-BE49-F238E27FC236}">
                  <a16:creationId xmlns:a16="http://schemas.microsoft.com/office/drawing/2014/main" id="{9E9B4C80-AAF1-C14D-8AD1-5D54DECDA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97" name="Oval 165">
              <a:extLst>
                <a:ext uri="{FF2B5EF4-FFF2-40B4-BE49-F238E27FC236}">
                  <a16:creationId xmlns:a16="http://schemas.microsoft.com/office/drawing/2014/main" id="{AD7F4F12-A9D6-DA47-A40C-5AF8C4DDD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98" name="Oval 166">
              <a:extLst>
                <a:ext uri="{FF2B5EF4-FFF2-40B4-BE49-F238E27FC236}">
                  <a16:creationId xmlns:a16="http://schemas.microsoft.com/office/drawing/2014/main" id="{51A74B74-7498-3F4F-999B-FDCFE638E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99" name="Oval 167">
              <a:extLst>
                <a:ext uri="{FF2B5EF4-FFF2-40B4-BE49-F238E27FC236}">
                  <a16:creationId xmlns:a16="http://schemas.microsoft.com/office/drawing/2014/main" id="{FCA5C558-7CC8-9640-9ECD-290E344B6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00" name="Oval 168">
              <a:extLst>
                <a:ext uri="{FF2B5EF4-FFF2-40B4-BE49-F238E27FC236}">
                  <a16:creationId xmlns:a16="http://schemas.microsoft.com/office/drawing/2014/main" id="{DEC7AD14-6127-234A-B001-08B5A114F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01" name="Oval 169">
              <a:extLst>
                <a:ext uri="{FF2B5EF4-FFF2-40B4-BE49-F238E27FC236}">
                  <a16:creationId xmlns:a16="http://schemas.microsoft.com/office/drawing/2014/main" id="{D8FC5304-5FBC-414E-B41E-55CBBF7E7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02" name="Oval 170">
              <a:extLst>
                <a:ext uri="{FF2B5EF4-FFF2-40B4-BE49-F238E27FC236}">
                  <a16:creationId xmlns:a16="http://schemas.microsoft.com/office/drawing/2014/main" id="{E26EDCE0-76A9-AD49-8AC2-86DDD5EAD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03" name="Oval 171">
              <a:extLst>
                <a:ext uri="{FF2B5EF4-FFF2-40B4-BE49-F238E27FC236}">
                  <a16:creationId xmlns:a16="http://schemas.microsoft.com/office/drawing/2014/main" id="{8C7C6EA6-2913-3740-9377-77C4E2404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04" name="Oval 172">
              <a:extLst>
                <a:ext uri="{FF2B5EF4-FFF2-40B4-BE49-F238E27FC236}">
                  <a16:creationId xmlns:a16="http://schemas.microsoft.com/office/drawing/2014/main" id="{1C76FA7C-2E02-BD4E-8789-E03310BBC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05" name="Oval 173">
              <a:extLst>
                <a:ext uri="{FF2B5EF4-FFF2-40B4-BE49-F238E27FC236}">
                  <a16:creationId xmlns:a16="http://schemas.microsoft.com/office/drawing/2014/main" id="{5D539DD0-7D71-BF43-A93A-62B04EE2D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06" name="Oval 174">
              <a:extLst>
                <a:ext uri="{FF2B5EF4-FFF2-40B4-BE49-F238E27FC236}">
                  <a16:creationId xmlns:a16="http://schemas.microsoft.com/office/drawing/2014/main" id="{3A08F7D7-DEE0-C642-B61E-8E48025D4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07" name="Oval 175">
              <a:extLst>
                <a:ext uri="{FF2B5EF4-FFF2-40B4-BE49-F238E27FC236}">
                  <a16:creationId xmlns:a16="http://schemas.microsoft.com/office/drawing/2014/main" id="{CE5B6102-B75B-4242-A756-07B397577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08" name="Oval 176">
              <a:extLst>
                <a:ext uri="{FF2B5EF4-FFF2-40B4-BE49-F238E27FC236}">
                  <a16:creationId xmlns:a16="http://schemas.microsoft.com/office/drawing/2014/main" id="{7C42F585-40E0-294A-9DBB-D3B54CFA2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09" name="Oval 177">
              <a:extLst>
                <a:ext uri="{FF2B5EF4-FFF2-40B4-BE49-F238E27FC236}">
                  <a16:creationId xmlns:a16="http://schemas.microsoft.com/office/drawing/2014/main" id="{9D4F4CFB-D79D-7546-8AA7-C1D0CB435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10" name="Oval 178">
              <a:extLst>
                <a:ext uri="{FF2B5EF4-FFF2-40B4-BE49-F238E27FC236}">
                  <a16:creationId xmlns:a16="http://schemas.microsoft.com/office/drawing/2014/main" id="{D401BA28-0DDF-C04B-BED7-1DF237288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11" name="Oval 179">
              <a:extLst>
                <a:ext uri="{FF2B5EF4-FFF2-40B4-BE49-F238E27FC236}">
                  <a16:creationId xmlns:a16="http://schemas.microsoft.com/office/drawing/2014/main" id="{6E879799-AE4D-5F4F-94CE-830E1ADA3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12" name="Oval 180">
              <a:extLst>
                <a:ext uri="{FF2B5EF4-FFF2-40B4-BE49-F238E27FC236}">
                  <a16:creationId xmlns:a16="http://schemas.microsoft.com/office/drawing/2014/main" id="{5B75D669-56E7-AF4F-9204-8618EE514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13" name="Oval 181">
              <a:extLst>
                <a:ext uri="{FF2B5EF4-FFF2-40B4-BE49-F238E27FC236}">
                  <a16:creationId xmlns:a16="http://schemas.microsoft.com/office/drawing/2014/main" id="{E58AED19-0D10-A645-AAE6-071B4C5FC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14" name="Oval 182">
              <a:extLst>
                <a:ext uri="{FF2B5EF4-FFF2-40B4-BE49-F238E27FC236}">
                  <a16:creationId xmlns:a16="http://schemas.microsoft.com/office/drawing/2014/main" id="{03726A75-8936-4941-86EE-36E20E38F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2015" name="Oval 183">
              <a:extLst>
                <a:ext uri="{FF2B5EF4-FFF2-40B4-BE49-F238E27FC236}">
                  <a16:creationId xmlns:a16="http://schemas.microsoft.com/office/drawing/2014/main" id="{8D0B0FE9-24AE-1B49-9610-CB726EFAF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5" name="Group 184">
            <a:extLst>
              <a:ext uri="{FF2B5EF4-FFF2-40B4-BE49-F238E27FC236}">
                <a16:creationId xmlns:a16="http://schemas.microsoft.com/office/drawing/2014/main" id="{931ADFC8-1602-7C48-ACE7-A2863C1BA9C0}"/>
              </a:ext>
            </a:extLst>
          </p:cNvPr>
          <p:cNvGrpSpPr>
            <a:grpSpLocks/>
          </p:cNvGrpSpPr>
          <p:nvPr/>
        </p:nvGrpSpPr>
        <p:grpSpPr bwMode="auto">
          <a:xfrm>
            <a:off x="500063" y="4273550"/>
            <a:ext cx="8999537" cy="169863"/>
            <a:chOff x="505" y="2927"/>
            <a:chExt cx="5448" cy="124"/>
          </a:xfrm>
        </p:grpSpPr>
        <p:sp>
          <p:nvSpPr>
            <p:cNvPr id="291950" name="Oval 185">
              <a:extLst>
                <a:ext uri="{FF2B5EF4-FFF2-40B4-BE49-F238E27FC236}">
                  <a16:creationId xmlns:a16="http://schemas.microsoft.com/office/drawing/2014/main" id="{ABB45750-6E34-C348-B9C2-D630AFDC6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51" name="Oval 186">
              <a:extLst>
                <a:ext uri="{FF2B5EF4-FFF2-40B4-BE49-F238E27FC236}">
                  <a16:creationId xmlns:a16="http://schemas.microsoft.com/office/drawing/2014/main" id="{F4474D83-4A3E-0C41-9B5D-07B520017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52" name="Oval 187">
              <a:extLst>
                <a:ext uri="{FF2B5EF4-FFF2-40B4-BE49-F238E27FC236}">
                  <a16:creationId xmlns:a16="http://schemas.microsoft.com/office/drawing/2014/main" id="{AABDAF3C-C098-2945-BE77-DCF7780C9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53" name="Oval 188">
              <a:extLst>
                <a:ext uri="{FF2B5EF4-FFF2-40B4-BE49-F238E27FC236}">
                  <a16:creationId xmlns:a16="http://schemas.microsoft.com/office/drawing/2014/main" id="{129C1CB9-DABE-2341-944B-07FD33668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54" name="Oval 189">
              <a:extLst>
                <a:ext uri="{FF2B5EF4-FFF2-40B4-BE49-F238E27FC236}">
                  <a16:creationId xmlns:a16="http://schemas.microsoft.com/office/drawing/2014/main" id="{3A9AC631-405E-C94C-BBC5-B45152304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55" name="Oval 190">
              <a:extLst>
                <a:ext uri="{FF2B5EF4-FFF2-40B4-BE49-F238E27FC236}">
                  <a16:creationId xmlns:a16="http://schemas.microsoft.com/office/drawing/2014/main" id="{E7935E61-4818-FC42-9A1C-8642A8D89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56" name="Oval 191">
              <a:extLst>
                <a:ext uri="{FF2B5EF4-FFF2-40B4-BE49-F238E27FC236}">
                  <a16:creationId xmlns:a16="http://schemas.microsoft.com/office/drawing/2014/main" id="{B5FB6BD6-B612-3F46-8C37-F9825296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57" name="Oval 192">
              <a:extLst>
                <a:ext uri="{FF2B5EF4-FFF2-40B4-BE49-F238E27FC236}">
                  <a16:creationId xmlns:a16="http://schemas.microsoft.com/office/drawing/2014/main" id="{9F8D402B-D750-6A41-B645-1D4AA9305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58" name="Oval 193">
              <a:extLst>
                <a:ext uri="{FF2B5EF4-FFF2-40B4-BE49-F238E27FC236}">
                  <a16:creationId xmlns:a16="http://schemas.microsoft.com/office/drawing/2014/main" id="{A75C1385-83A8-894C-B697-7BB5B76B7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59" name="Oval 194">
              <a:extLst>
                <a:ext uri="{FF2B5EF4-FFF2-40B4-BE49-F238E27FC236}">
                  <a16:creationId xmlns:a16="http://schemas.microsoft.com/office/drawing/2014/main" id="{34083EEE-D58E-3342-8993-DAC6C401F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60" name="Oval 195">
              <a:extLst>
                <a:ext uri="{FF2B5EF4-FFF2-40B4-BE49-F238E27FC236}">
                  <a16:creationId xmlns:a16="http://schemas.microsoft.com/office/drawing/2014/main" id="{F03E2B91-FEF7-7742-9436-AC643581C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61" name="Oval 196">
              <a:extLst>
                <a:ext uri="{FF2B5EF4-FFF2-40B4-BE49-F238E27FC236}">
                  <a16:creationId xmlns:a16="http://schemas.microsoft.com/office/drawing/2014/main" id="{1862B50A-930C-944B-ACCA-5EB49E51E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62" name="Oval 197">
              <a:extLst>
                <a:ext uri="{FF2B5EF4-FFF2-40B4-BE49-F238E27FC236}">
                  <a16:creationId xmlns:a16="http://schemas.microsoft.com/office/drawing/2014/main" id="{4B009B9E-CE37-7245-9CE3-D102E957B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63" name="Oval 198">
              <a:extLst>
                <a:ext uri="{FF2B5EF4-FFF2-40B4-BE49-F238E27FC236}">
                  <a16:creationId xmlns:a16="http://schemas.microsoft.com/office/drawing/2014/main" id="{174EF635-1D66-574C-AE8B-7D91671A6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64" name="Oval 199">
              <a:extLst>
                <a:ext uri="{FF2B5EF4-FFF2-40B4-BE49-F238E27FC236}">
                  <a16:creationId xmlns:a16="http://schemas.microsoft.com/office/drawing/2014/main" id="{44413F20-E572-7E40-A2A7-129022E79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65" name="Oval 200">
              <a:extLst>
                <a:ext uri="{FF2B5EF4-FFF2-40B4-BE49-F238E27FC236}">
                  <a16:creationId xmlns:a16="http://schemas.microsoft.com/office/drawing/2014/main" id="{A6552A6C-9DB6-BC4F-9FC5-9707DC1DC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66" name="Oval 201">
              <a:extLst>
                <a:ext uri="{FF2B5EF4-FFF2-40B4-BE49-F238E27FC236}">
                  <a16:creationId xmlns:a16="http://schemas.microsoft.com/office/drawing/2014/main" id="{D9A012A7-03F4-9544-8E61-095B6E014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67" name="Oval 202">
              <a:extLst>
                <a:ext uri="{FF2B5EF4-FFF2-40B4-BE49-F238E27FC236}">
                  <a16:creationId xmlns:a16="http://schemas.microsoft.com/office/drawing/2014/main" id="{B2A98A11-7B06-3341-8A29-F7351C629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68" name="Oval 203">
              <a:extLst>
                <a:ext uri="{FF2B5EF4-FFF2-40B4-BE49-F238E27FC236}">
                  <a16:creationId xmlns:a16="http://schemas.microsoft.com/office/drawing/2014/main" id="{D26EEF75-58BF-5A49-A888-EB04B4F83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69" name="Oval 204">
              <a:extLst>
                <a:ext uri="{FF2B5EF4-FFF2-40B4-BE49-F238E27FC236}">
                  <a16:creationId xmlns:a16="http://schemas.microsoft.com/office/drawing/2014/main" id="{0A7D0A70-BDB0-BD4A-9F78-D505ADA93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70" name="Oval 205">
              <a:extLst>
                <a:ext uri="{FF2B5EF4-FFF2-40B4-BE49-F238E27FC236}">
                  <a16:creationId xmlns:a16="http://schemas.microsoft.com/office/drawing/2014/main" id="{1ECF0721-9CF8-AF44-A792-2F2354AC7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71" name="Oval 206">
              <a:extLst>
                <a:ext uri="{FF2B5EF4-FFF2-40B4-BE49-F238E27FC236}">
                  <a16:creationId xmlns:a16="http://schemas.microsoft.com/office/drawing/2014/main" id="{D28F70E0-02AC-2144-BF51-CD43D6403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72" name="Oval 207">
              <a:extLst>
                <a:ext uri="{FF2B5EF4-FFF2-40B4-BE49-F238E27FC236}">
                  <a16:creationId xmlns:a16="http://schemas.microsoft.com/office/drawing/2014/main" id="{A9628CB4-83D6-DE49-A7D4-0A6DBF371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73" name="Oval 208">
              <a:extLst>
                <a:ext uri="{FF2B5EF4-FFF2-40B4-BE49-F238E27FC236}">
                  <a16:creationId xmlns:a16="http://schemas.microsoft.com/office/drawing/2014/main" id="{05067072-2B3F-0840-B3C3-EF37D0E81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74" name="Oval 209">
              <a:extLst>
                <a:ext uri="{FF2B5EF4-FFF2-40B4-BE49-F238E27FC236}">
                  <a16:creationId xmlns:a16="http://schemas.microsoft.com/office/drawing/2014/main" id="{8EF61A98-C6A7-8B46-838D-0C2157AA6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75" name="Oval 210">
              <a:extLst>
                <a:ext uri="{FF2B5EF4-FFF2-40B4-BE49-F238E27FC236}">
                  <a16:creationId xmlns:a16="http://schemas.microsoft.com/office/drawing/2014/main" id="{2C48BF27-FE10-7F42-A8A2-E058E5728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76" name="Oval 211">
              <a:extLst>
                <a:ext uri="{FF2B5EF4-FFF2-40B4-BE49-F238E27FC236}">
                  <a16:creationId xmlns:a16="http://schemas.microsoft.com/office/drawing/2014/main" id="{1402618E-BD76-D342-B137-63A8A321F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77" name="Oval 212">
              <a:extLst>
                <a:ext uri="{FF2B5EF4-FFF2-40B4-BE49-F238E27FC236}">
                  <a16:creationId xmlns:a16="http://schemas.microsoft.com/office/drawing/2014/main" id="{B5E7775E-32C8-2041-924F-893B92832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78" name="Oval 213">
              <a:extLst>
                <a:ext uri="{FF2B5EF4-FFF2-40B4-BE49-F238E27FC236}">
                  <a16:creationId xmlns:a16="http://schemas.microsoft.com/office/drawing/2014/main" id="{7448483F-CC78-7349-A4F8-EF565F55A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79" name="Oval 214">
              <a:extLst>
                <a:ext uri="{FF2B5EF4-FFF2-40B4-BE49-F238E27FC236}">
                  <a16:creationId xmlns:a16="http://schemas.microsoft.com/office/drawing/2014/main" id="{955B9129-7DC8-4D46-9F0A-B8C76AC3A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80" name="Oval 215">
              <a:extLst>
                <a:ext uri="{FF2B5EF4-FFF2-40B4-BE49-F238E27FC236}">
                  <a16:creationId xmlns:a16="http://schemas.microsoft.com/office/drawing/2014/main" id="{CEE1FBBD-B4BC-694A-A15E-281294489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81" name="Oval 216">
              <a:extLst>
                <a:ext uri="{FF2B5EF4-FFF2-40B4-BE49-F238E27FC236}">
                  <a16:creationId xmlns:a16="http://schemas.microsoft.com/office/drawing/2014/main" id="{25AE2D7D-9E8E-2F4B-9A2C-6600E8BC3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1982" name="Oval 217">
              <a:extLst>
                <a:ext uri="{FF2B5EF4-FFF2-40B4-BE49-F238E27FC236}">
                  <a16:creationId xmlns:a16="http://schemas.microsoft.com/office/drawing/2014/main" id="{040335C4-DC3F-704E-A7B0-901EA5285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sp>
        <p:nvSpPr>
          <p:cNvPr id="291947" name="Oval 218">
            <a:extLst>
              <a:ext uri="{FF2B5EF4-FFF2-40B4-BE49-F238E27FC236}">
                <a16:creationId xmlns:a16="http://schemas.microsoft.com/office/drawing/2014/main" id="{CBD7ACFA-30FD-A94E-8A11-F2909BB09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1825" y="6324600"/>
            <a:ext cx="187325" cy="152400"/>
          </a:xfrm>
          <a:prstGeom prst="ellipse">
            <a:avLst/>
          </a:prstGeom>
          <a:solidFill>
            <a:schemeClr val="bg2"/>
          </a:solidFill>
          <a:ln w="17526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1948" name="Text Box 219">
            <a:extLst>
              <a:ext uri="{FF2B5EF4-FFF2-40B4-BE49-F238E27FC236}">
                <a16:creationId xmlns:a16="http://schemas.microsoft.com/office/drawing/2014/main" id="{940FED9F-4522-8447-BD3C-A39C889278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3275" y="6170613"/>
            <a:ext cx="13366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Batterio</a:t>
            </a:r>
            <a:endParaRPr kumimoji="0" lang="en-US" altLang="it-IT" sz="20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91949" name="Rectangle 220">
            <a:extLst>
              <a:ext uri="{FF2B5EF4-FFF2-40B4-BE49-F238E27FC236}">
                <a16:creationId xmlns:a16="http://schemas.microsoft.com/office/drawing/2014/main" id="{F3035553-EDEC-9D42-A541-D7AD946DA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Determinazione delle M.I.C.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21319701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89" name="Rectangle 2">
            <a:extLst>
              <a:ext uri="{FF2B5EF4-FFF2-40B4-BE49-F238E27FC236}">
                <a16:creationId xmlns:a16="http://schemas.microsoft.com/office/drawing/2014/main" id="{24BCBA4A-8D1F-9944-8FB6-98C18DD48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" y="381000"/>
            <a:ext cx="93440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Determinazione delle M.I.C.</a:t>
            </a:r>
          </a:p>
        </p:txBody>
      </p:sp>
      <p:sp>
        <p:nvSpPr>
          <p:cNvPr id="293890" name="Rectangle 3">
            <a:extLst>
              <a:ext uri="{FF2B5EF4-FFF2-40B4-BE49-F238E27FC236}">
                <a16:creationId xmlns:a16="http://schemas.microsoft.com/office/drawing/2014/main" id="{9C8B5B3A-D875-A04B-981F-50424E03F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5613" y="2336800"/>
            <a:ext cx="674687" cy="2263775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891" name="Rectangle 4">
            <a:extLst>
              <a:ext uri="{FF2B5EF4-FFF2-40B4-BE49-F238E27FC236}">
                <a16:creationId xmlns:a16="http://schemas.microsoft.com/office/drawing/2014/main" id="{9005C561-976B-FA46-BCC4-5F4BCD10B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5613" y="2336800"/>
            <a:ext cx="674687" cy="69850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892" name="Arc 5">
            <a:extLst>
              <a:ext uri="{FF2B5EF4-FFF2-40B4-BE49-F238E27FC236}">
                <a16:creationId xmlns:a16="http://schemas.microsoft.com/office/drawing/2014/main" id="{AE80019C-ABF3-FC4D-BEB2-3571400934CB}"/>
              </a:ext>
            </a:extLst>
          </p:cNvPr>
          <p:cNvSpPr>
            <a:spLocks/>
          </p:cNvSpPr>
          <p:nvPr/>
        </p:nvSpPr>
        <p:spPr bwMode="auto">
          <a:xfrm>
            <a:off x="2965450" y="4521200"/>
            <a:ext cx="354013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893" name="Arc 6">
            <a:extLst>
              <a:ext uri="{FF2B5EF4-FFF2-40B4-BE49-F238E27FC236}">
                <a16:creationId xmlns:a16="http://schemas.microsoft.com/office/drawing/2014/main" id="{2E6850B9-3C8C-D241-BAC9-AAF2C0321C2B}"/>
              </a:ext>
            </a:extLst>
          </p:cNvPr>
          <p:cNvSpPr>
            <a:spLocks/>
          </p:cNvSpPr>
          <p:nvPr/>
        </p:nvSpPr>
        <p:spPr bwMode="auto">
          <a:xfrm>
            <a:off x="2982913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894" name="Arc 7">
            <a:extLst>
              <a:ext uri="{FF2B5EF4-FFF2-40B4-BE49-F238E27FC236}">
                <a16:creationId xmlns:a16="http://schemas.microsoft.com/office/drawing/2014/main" id="{917B1C63-1251-0041-888C-F6520E4E26E6}"/>
              </a:ext>
            </a:extLst>
          </p:cNvPr>
          <p:cNvSpPr>
            <a:spLocks/>
          </p:cNvSpPr>
          <p:nvPr/>
        </p:nvSpPr>
        <p:spPr bwMode="auto">
          <a:xfrm>
            <a:off x="3319463" y="4521200"/>
            <a:ext cx="357187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895" name="Arc 8">
            <a:extLst>
              <a:ext uri="{FF2B5EF4-FFF2-40B4-BE49-F238E27FC236}">
                <a16:creationId xmlns:a16="http://schemas.microsoft.com/office/drawing/2014/main" id="{47CC57BA-1A64-DD41-8824-6FB0BE2B44F8}"/>
              </a:ext>
            </a:extLst>
          </p:cNvPr>
          <p:cNvSpPr>
            <a:spLocks/>
          </p:cNvSpPr>
          <p:nvPr/>
        </p:nvSpPr>
        <p:spPr bwMode="auto">
          <a:xfrm>
            <a:off x="3319463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896" name="Rectangle 9">
            <a:extLst>
              <a:ext uri="{FF2B5EF4-FFF2-40B4-BE49-F238E27FC236}">
                <a16:creationId xmlns:a16="http://schemas.microsoft.com/office/drawing/2014/main" id="{10393A55-9614-9A47-A03E-8116EC7352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6988" y="2511425"/>
            <a:ext cx="676275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897" name="Arc 10">
            <a:extLst>
              <a:ext uri="{FF2B5EF4-FFF2-40B4-BE49-F238E27FC236}">
                <a16:creationId xmlns:a16="http://schemas.microsoft.com/office/drawing/2014/main" id="{4E85B069-14F2-7B41-8838-90479B7B73BF}"/>
              </a:ext>
            </a:extLst>
          </p:cNvPr>
          <p:cNvSpPr>
            <a:spLocks/>
          </p:cNvSpPr>
          <p:nvPr/>
        </p:nvSpPr>
        <p:spPr bwMode="auto">
          <a:xfrm>
            <a:off x="3805238" y="4521200"/>
            <a:ext cx="357187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898" name="Arc 11">
            <a:extLst>
              <a:ext uri="{FF2B5EF4-FFF2-40B4-BE49-F238E27FC236}">
                <a16:creationId xmlns:a16="http://schemas.microsoft.com/office/drawing/2014/main" id="{9F0EC1F5-0104-274D-B987-52C819A64BB9}"/>
              </a:ext>
            </a:extLst>
          </p:cNvPr>
          <p:cNvSpPr>
            <a:spLocks/>
          </p:cNvSpPr>
          <p:nvPr/>
        </p:nvSpPr>
        <p:spPr bwMode="auto">
          <a:xfrm>
            <a:off x="3824288" y="4521200"/>
            <a:ext cx="338137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899" name="Arc 12">
            <a:extLst>
              <a:ext uri="{FF2B5EF4-FFF2-40B4-BE49-F238E27FC236}">
                <a16:creationId xmlns:a16="http://schemas.microsoft.com/office/drawing/2014/main" id="{12B1B7AC-23FA-B44C-925C-A8FD21FCC523}"/>
              </a:ext>
            </a:extLst>
          </p:cNvPr>
          <p:cNvSpPr>
            <a:spLocks/>
          </p:cNvSpPr>
          <p:nvPr/>
        </p:nvSpPr>
        <p:spPr bwMode="auto">
          <a:xfrm>
            <a:off x="4162425" y="4521200"/>
            <a:ext cx="355600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00" name="Arc 13">
            <a:extLst>
              <a:ext uri="{FF2B5EF4-FFF2-40B4-BE49-F238E27FC236}">
                <a16:creationId xmlns:a16="http://schemas.microsoft.com/office/drawing/2014/main" id="{3F747623-0669-BD43-8291-6CE37698ED65}"/>
              </a:ext>
            </a:extLst>
          </p:cNvPr>
          <p:cNvSpPr>
            <a:spLocks/>
          </p:cNvSpPr>
          <p:nvPr/>
        </p:nvSpPr>
        <p:spPr bwMode="auto">
          <a:xfrm>
            <a:off x="4162425" y="4521200"/>
            <a:ext cx="338138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01" name="Rectangle 14">
            <a:extLst>
              <a:ext uri="{FF2B5EF4-FFF2-40B4-BE49-F238E27FC236}">
                <a16:creationId xmlns:a16="http://schemas.microsoft.com/office/drawing/2014/main" id="{2A89B764-6A70-EF48-8E16-2B74C5AFB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6988" y="2336800"/>
            <a:ext cx="676275" cy="87312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02" name="Rectangle 15">
            <a:extLst>
              <a:ext uri="{FF2B5EF4-FFF2-40B4-BE49-F238E27FC236}">
                <a16:creationId xmlns:a16="http://schemas.microsoft.com/office/drawing/2014/main" id="{5BEDAA30-E235-ED47-9087-614868CF2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2511425"/>
            <a:ext cx="676275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03" name="Arc 16">
            <a:extLst>
              <a:ext uri="{FF2B5EF4-FFF2-40B4-BE49-F238E27FC236}">
                <a16:creationId xmlns:a16="http://schemas.microsoft.com/office/drawing/2014/main" id="{8173B55C-F4A9-534A-B692-E5C7848484A1}"/>
              </a:ext>
            </a:extLst>
          </p:cNvPr>
          <p:cNvSpPr>
            <a:spLocks/>
          </p:cNvSpPr>
          <p:nvPr/>
        </p:nvSpPr>
        <p:spPr bwMode="auto">
          <a:xfrm>
            <a:off x="4648200" y="4521200"/>
            <a:ext cx="357188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04" name="Arc 17">
            <a:extLst>
              <a:ext uri="{FF2B5EF4-FFF2-40B4-BE49-F238E27FC236}">
                <a16:creationId xmlns:a16="http://schemas.microsoft.com/office/drawing/2014/main" id="{7BB22701-ED32-874F-8DF4-7B3616EE4309}"/>
              </a:ext>
            </a:extLst>
          </p:cNvPr>
          <p:cNvSpPr>
            <a:spLocks/>
          </p:cNvSpPr>
          <p:nvPr/>
        </p:nvSpPr>
        <p:spPr bwMode="auto">
          <a:xfrm>
            <a:off x="4667250" y="4521200"/>
            <a:ext cx="338138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05" name="Arc 18">
            <a:extLst>
              <a:ext uri="{FF2B5EF4-FFF2-40B4-BE49-F238E27FC236}">
                <a16:creationId xmlns:a16="http://schemas.microsoft.com/office/drawing/2014/main" id="{BF17D44B-8FFE-5349-A12E-AEDEEA13C85B}"/>
              </a:ext>
            </a:extLst>
          </p:cNvPr>
          <p:cNvSpPr>
            <a:spLocks/>
          </p:cNvSpPr>
          <p:nvPr/>
        </p:nvSpPr>
        <p:spPr bwMode="auto">
          <a:xfrm>
            <a:off x="5005388" y="4521200"/>
            <a:ext cx="357187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06" name="Arc 19">
            <a:extLst>
              <a:ext uri="{FF2B5EF4-FFF2-40B4-BE49-F238E27FC236}">
                <a16:creationId xmlns:a16="http://schemas.microsoft.com/office/drawing/2014/main" id="{07E27AF0-151B-5148-B2A3-4497A9A956C0}"/>
              </a:ext>
            </a:extLst>
          </p:cNvPr>
          <p:cNvSpPr>
            <a:spLocks/>
          </p:cNvSpPr>
          <p:nvPr/>
        </p:nvSpPr>
        <p:spPr bwMode="auto">
          <a:xfrm>
            <a:off x="5005388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07" name="Rectangle 20">
            <a:extLst>
              <a:ext uri="{FF2B5EF4-FFF2-40B4-BE49-F238E27FC236}">
                <a16:creationId xmlns:a16="http://schemas.microsoft.com/office/drawing/2014/main" id="{AFBBFB74-E1A6-924E-A8C9-A2858F9A4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2336800"/>
            <a:ext cx="676275" cy="104775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08" name="Rectangle 21">
            <a:extLst>
              <a:ext uri="{FF2B5EF4-FFF2-40B4-BE49-F238E27FC236}">
                <a16:creationId xmlns:a16="http://schemas.microsoft.com/office/drawing/2014/main" id="{CCC17B40-F53A-D84C-9F22-B580548CD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4500" y="2511425"/>
            <a:ext cx="674688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09" name="Arc 22">
            <a:extLst>
              <a:ext uri="{FF2B5EF4-FFF2-40B4-BE49-F238E27FC236}">
                <a16:creationId xmlns:a16="http://schemas.microsoft.com/office/drawing/2014/main" id="{BEE7E677-652B-5B44-954D-95952489E95A}"/>
              </a:ext>
            </a:extLst>
          </p:cNvPr>
          <p:cNvSpPr>
            <a:spLocks/>
          </p:cNvSpPr>
          <p:nvPr/>
        </p:nvSpPr>
        <p:spPr bwMode="auto">
          <a:xfrm>
            <a:off x="5494338" y="4521200"/>
            <a:ext cx="354012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10" name="Arc 23">
            <a:extLst>
              <a:ext uri="{FF2B5EF4-FFF2-40B4-BE49-F238E27FC236}">
                <a16:creationId xmlns:a16="http://schemas.microsoft.com/office/drawing/2014/main" id="{28B4453F-6586-7147-819F-CF96CA04F5E0}"/>
              </a:ext>
            </a:extLst>
          </p:cNvPr>
          <p:cNvSpPr>
            <a:spLocks/>
          </p:cNvSpPr>
          <p:nvPr/>
        </p:nvSpPr>
        <p:spPr bwMode="auto">
          <a:xfrm>
            <a:off x="5511800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11" name="Arc 24">
            <a:extLst>
              <a:ext uri="{FF2B5EF4-FFF2-40B4-BE49-F238E27FC236}">
                <a16:creationId xmlns:a16="http://schemas.microsoft.com/office/drawing/2014/main" id="{25CB51EF-E35B-B848-BCA0-BDA18EFBBE4F}"/>
              </a:ext>
            </a:extLst>
          </p:cNvPr>
          <p:cNvSpPr>
            <a:spLocks/>
          </p:cNvSpPr>
          <p:nvPr/>
        </p:nvSpPr>
        <p:spPr bwMode="auto">
          <a:xfrm>
            <a:off x="5848350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12" name="Arc 25">
            <a:extLst>
              <a:ext uri="{FF2B5EF4-FFF2-40B4-BE49-F238E27FC236}">
                <a16:creationId xmlns:a16="http://schemas.microsoft.com/office/drawing/2014/main" id="{FF1A2E8A-47FD-0047-BC19-B9C19200FFA2}"/>
              </a:ext>
            </a:extLst>
          </p:cNvPr>
          <p:cNvSpPr>
            <a:spLocks/>
          </p:cNvSpPr>
          <p:nvPr/>
        </p:nvSpPr>
        <p:spPr bwMode="auto">
          <a:xfrm>
            <a:off x="5848350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13" name="Rectangle 26">
            <a:extLst>
              <a:ext uri="{FF2B5EF4-FFF2-40B4-BE49-F238E27FC236}">
                <a16:creationId xmlns:a16="http://schemas.microsoft.com/office/drawing/2014/main" id="{DF03C47F-1B40-354F-8756-9756077812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4500" y="2336800"/>
            <a:ext cx="674688" cy="139382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14" name="Rectangle 27">
            <a:extLst>
              <a:ext uri="{FF2B5EF4-FFF2-40B4-BE49-F238E27FC236}">
                <a16:creationId xmlns:a16="http://schemas.microsoft.com/office/drawing/2014/main" id="{530F6A6C-3F3B-894D-B71E-A3429990F3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5875" y="2511425"/>
            <a:ext cx="676275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15" name="Arc 28">
            <a:extLst>
              <a:ext uri="{FF2B5EF4-FFF2-40B4-BE49-F238E27FC236}">
                <a16:creationId xmlns:a16="http://schemas.microsoft.com/office/drawing/2014/main" id="{6B8D7E62-0CB0-2A4F-8118-8D846746133B}"/>
              </a:ext>
            </a:extLst>
          </p:cNvPr>
          <p:cNvSpPr>
            <a:spLocks/>
          </p:cNvSpPr>
          <p:nvPr/>
        </p:nvSpPr>
        <p:spPr bwMode="auto">
          <a:xfrm>
            <a:off x="6334125" y="4521200"/>
            <a:ext cx="355600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16" name="Arc 29">
            <a:extLst>
              <a:ext uri="{FF2B5EF4-FFF2-40B4-BE49-F238E27FC236}">
                <a16:creationId xmlns:a16="http://schemas.microsoft.com/office/drawing/2014/main" id="{9E4181DB-8216-E042-B1E9-C23CE708DA24}"/>
              </a:ext>
            </a:extLst>
          </p:cNvPr>
          <p:cNvSpPr>
            <a:spLocks/>
          </p:cNvSpPr>
          <p:nvPr/>
        </p:nvSpPr>
        <p:spPr bwMode="auto">
          <a:xfrm>
            <a:off x="6353175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17" name="Arc 30">
            <a:extLst>
              <a:ext uri="{FF2B5EF4-FFF2-40B4-BE49-F238E27FC236}">
                <a16:creationId xmlns:a16="http://schemas.microsoft.com/office/drawing/2014/main" id="{66C8FAF1-A1BE-7149-915A-8D7B1A365C6E}"/>
              </a:ext>
            </a:extLst>
          </p:cNvPr>
          <p:cNvSpPr>
            <a:spLocks/>
          </p:cNvSpPr>
          <p:nvPr/>
        </p:nvSpPr>
        <p:spPr bwMode="auto">
          <a:xfrm>
            <a:off x="6689725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18" name="Arc 31">
            <a:extLst>
              <a:ext uri="{FF2B5EF4-FFF2-40B4-BE49-F238E27FC236}">
                <a16:creationId xmlns:a16="http://schemas.microsoft.com/office/drawing/2014/main" id="{BAEDAAEB-3B81-EC4C-B518-9D12CA383EA8}"/>
              </a:ext>
            </a:extLst>
          </p:cNvPr>
          <p:cNvSpPr>
            <a:spLocks/>
          </p:cNvSpPr>
          <p:nvPr/>
        </p:nvSpPr>
        <p:spPr bwMode="auto">
          <a:xfrm>
            <a:off x="6689725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19" name="Rectangle 32">
            <a:extLst>
              <a:ext uri="{FF2B5EF4-FFF2-40B4-BE49-F238E27FC236}">
                <a16:creationId xmlns:a16="http://schemas.microsoft.com/office/drawing/2014/main" id="{9A75C2DA-443E-9245-8B3A-0BF6B94A9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5875" y="2336800"/>
            <a:ext cx="676275" cy="1741488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20" name="Rectangle 33">
            <a:extLst>
              <a:ext uri="{FF2B5EF4-FFF2-40B4-BE49-F238E27FC236}">
                <a16:creationId xmlns:a16="http://schemas.microsoft.com/office/drawing/2014/main" id="{44EE5743-07C4-E347-90DE-A13898C7D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8838" y="2511425"/>
            <a:ext cx="674687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21" name="Arc 34">
            <a:extLst>
              <a:ext uri="{FF2B5EF4-FFF2-40B4-BE49-F238E27FC236}">
                <a16:creationId xmlns:a16="http://schemas.microsoft.com/office/drawing/2014/main" id="{9EEEF434-5BE1-C445-A94E-89416226797E}"/>
              </a:ext>
            </a:extLst>
          </p:cNvPr>
          <p:cNvSpPr>
            <a:spLocks/>
          </p:cNvSpPr>
          <p:nvPr/>
        </p:nvSpPr>
        <p:spPr bwMode="auto">
          <a:xfrm>
            <a:off x="7177088" y="4521200"/>
            <a:ext cx="355600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22" name="Arc 35">
            <a:extLst>
              <a:ext uri="{FF2B5EF4-FFF2-40B4-BE49-F238E27FC236}">
                <a16:creationId xmlns:a16="http://schemas.microsoft.com/office/drawing/2014/main" id="{496D7352-1D40-1544-8AFC-ED5DC384DC71}"/>
              </a:ext>
            </a:extLst>
          </p:cNvPr>
          <p:cNvSpPr>
            <a:spLocks/>
          </p:cNvSpPr>
          <p:nvPr/>
        </p:nvSpPr>
        <p:spPr bwMode="auto">
          <a:xfrm>
            <a:off x="7196138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23" name="Arc 36">
            <a:extLst>
              <a:ext uri="{FF2B5EF4-FFF2-40B4-BE49-F238E27FC236}">
                <a16:creationId xmlns:a16="http://schemas.microsoft.com/office/drawing/2014/main" id="{B202A4DF-ACFB-3840-B982-5A719E95DB95}"/>
              </a:ext>
            </a:extLst>
          </p:cNvPr>
          <p:cNvSpPr>
            <a:spLocks/>
          </p:cNvSpPr>
          <p:nvPr/>
        </p:nvSpPr>
        <p:spPr bwMode="auto">
          <a:xfrm>
            <a:off x="7532688" y="4521200"/>
            <a:ext cx="357187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24" name="Arc 37">
            <a:extLst>
              <a:ext uri="{FF2B5EF4-FFF2-40B4-BE49-F238E27FC236}">
                <a16:creationId xmlns:a16="http://schemas.microsoft.com/office/drawing/2014/main" id="{774CB6AF-35BA-3E46-B9D9-C2ECFB36076B}"/>
              </a:ext>
            </a:extLst>
          </p:cNvPr>
          <p:cNvSpPr>
            <a:spLocks/>
          </p:cNvSpPr>
          <p:nvPr/>
        </p:nvSpPr>
        <p:spPr bwMode="auto">
          <a:xfrm>
            <a:off x="7532688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25" name="Rectangle 38">
            <a:extLst>
              <a:ext uri="{FF2B5EF4-FFF2-40B4-BE49-F238E27FC236}">
                <a16:creationId xmlns:a16="http://schemas.microsoft.com/office/drawing/2014/main" id="{0337C5AC-B07A-C74C-8133-0A9E800B6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8838" y="2336800"/>
            <a:ext cx="674687" cy="191452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26" name="Rectangle 39">
            <a:extLst>
              <a:ext uri="{FF2B5EF4-FFF2-40B4-BE49-F238E27FC236}">
                <a16:creationId xmlns:a16="http://schemas.microsoft.com/office/drawing/2014/main" id="{6161A0BA-69E0-E34D-AD7B-57E98CD3BD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1800" y="2511425"/>
            <a:ext cx="674688" cy="1914525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27" name="Arc 40">
            <a:extLst>
              <a:ext uri="{FF2B5EF4-FFF2-40B4-BE49-F238E27FC236}">
                <a16:creationId xmlns:a16="http://schemas.microsoft.com/office/drawing/2014/main" id="{86807FF7-F57E-CB42-8441-4DDDF6DA971F}"/>
              </a:ext>
            </a:extLst>
          </p:cNvPr>
          <p:cNvSpPr>
            <a:spLocks/>
          </p:cNvSpPr>
          <p:nvPr/>
        </p:nvSpPr>
        <p:spPr bwMode="auto">
          <a:xfrm>
            <a:off x="8020050" y="4521200"/>
            <a:ext cx="355600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28" name="Arc 41">
            <a:extLst>
              <a:ext uri="{FF2B5EF4-FFF2-40B4-BE49-F238E27FC236}">
                <a16:creationId xmlns:a16="http://schemas.microsoft.com/office/drawing/2014/main" id="{99EA65E2-D5E9-DA48-ACB9-38E3E09C9203}"/>
              </a:ext>
            </a:extLst>
          </p:cNvPr>
          <p:cNvSpPr>
            <a:spLocks/>
          </p:cNvSpPr>
          <p:nvPr/>
        </p:nvSpPr>
        <p:spPr bwMode="auto">
          <a:xfrm>
            <a:off x="8375650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29" name="Rectangle 42">
            <a:extLst>
              <a:ext uri="{FF2B5EF4-FFF2-40B4-BE49-F238E27FC236}">
                <a16:creationId xmlns:a16="http://schemas.microsoft.com/office/drawing/2014/main" id="{D61C1CBF-F404-754A-B644-660D6ED00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1800" y="2336800"/>
            <a:ext cx="674688" cy="208915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30" name="Rectangle 43">
            <a:extLst>
              <a:ext uri="{FF2B5EF4-FFF2-40B4-BE49-F238E27FC236}">
                <a16:creationId xmlns:a16="http://schemas.microsoft.com/office/drawing/2014/main" id="{615B5850-5D83-4841-9F2E-A9E5BA0FB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1588" y="2511425"/>
            <a:ext cx="677862" cy="1914525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31" name="Arc 44">
            <a:extLst>
              <a:ext uri="{FF2B5EF4-FFF2-40B4-BE49-F238E27FC236}">
                <a16:creationId xmlns:a16="http://schemas.microsoft.com/office/drawing/2014/main" id="{5ABF6D13-16D1-6544-8C13-12E8F523ADC4}"/>
              </a:ext>
            </a:extLst>
          </p:cNvPr>
          <p:cNvSpPr>
            <a:spLocks/>
          </p:cNvSpPr>
          <p:nvPr/>
        </p:nvSpPr>
        <p:spPr bwMode="auto">
          <a:xfrm>
            <a:off x="8883650" y="4530725"/>
            <a:ext cx="357188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32" name="Arc 45">
            <a:extLst>
              <a:ext uri="{FF2B5EF4-FFF2-40B4-BE49-F238E27FC236}">
                <a16:creationId xmlns:a16="http://schemas.microsoft.com/office/drawing/2014/main" id="{6C3A1DE9-C6FC-5B4E-B7CC-F92710B350AF}"/>
              </a:ext>
            </a:extLst>
          </p:cNvPr>
          <p:cNvSpPr>
            <a:spLocks/>
          </p:cNvSpPr>
          <p:nvPr/>
        </p:nvSpPr>
        <p:spPr bwMode="auto">
          <a:xfrm>
            <a:off x="9240838" y="4530725"/>
            <a:ext cx="355600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33" name="Rectangle 46">
            <a:extLst>
              <a:ext uri="{FF2B5EF4-FFF2-40B4-BE49-F238E27FC236}">
                <a16:creationId xmlns:a16="http://schemas.microsoft.com/office/drawing/2014/main" id="{35FABD67-0C0E-BC4C-9DF3-329E87D74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2511425"/>
            <a:ext cx="674688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34" name="Arc 47">
            <a:extLst>
              <a:ext uri="{FF2B5EF4-FFF2-40B4-BE49-F238E27FC236}">
                <a16:creationId xmlns:a16="http://schemas.microsoft.com/office/drawing/2014/main" id="{572EA5B9-DE95-1C46-9ED8-6C456669FA71}"/>
              </a:ext>
            </a:extLst>
          </p:cNvPr>
          <p:cNvSpPr>
            <a:spLocks/>
          </p:cNvSpPr>
          <p:nvPr/>
        </p:nvSpPr>
        <p:spPr bwMode="auto">
          <a:xfrm>
            <a:off x="2122488" y="4521200"/>
            <a:ext cx="354012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35" name="Arc 48">
            <a:extLst>
              <a:ext uri="{FF2B5EF4-FFF2-40B4-BE49-F238E27FC236}">
                <a16:creationId xmlns:a16="http://schemas.microsoft.com/office/drawing/2014/main" id="{CC8F0AEA-9451-504D-BEE8-7FED0102610E}"/>
              </a:ext>
            </a:extLst>
          </p:cNvPr>
          <p:cNvSpPr>
            <a:spLocks/>
          </p:cNvSpPr>
          <p:nvPr/>
        </p:nvSpPr>
        <p:spPr bwMode="auto">
          <a:xfrm>
            <a:off x="2139950" y="4521200"/>
            <a:ext cx="336550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36" name="Arc 49">
            <a:extLst>
              <a:ext uri="{FF2B5EF4-FFF2-40B4-BE49-F238E27FC236}">
                <a16:creationId xmlns:a16="http://schemas.microsoft.com/office/drawing/2014/main" id="{1B5D072D-96E9-394A-896E-AEA871582C10}"/>
              </a:ext>
            </a:extLst>
          </p:cNvPr>
          <p:cNvSpPr>
            <a:spLocks/>
          </p:cNvSpPr>
          <p:nvPr/>
        </p:nvSpPr>
        <p:spPr bwMode="auto">
          <a:xfrm>
            <a:off x="2476500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37" name="Arc 50">
            <a:extLst>
              <a:ext uri="{FF2B5EF4-FFF2-40B4-BE49-F238E27FC236}">
                <a16:creationId xmlns:a16="http://schemas.microsoft.com/office/drawing/2014/main" id="{0C97E071-293D-D84D-A78C-2478181E8FE5}"/>
              </a:ext>
            </a:extLst>
          </p:cNvPr>
          <p:cNvSpPr>
            <a:spLocks/>
          </p:cNvSpPr>
          <p:nvPr/>
        </p:nvSpPr>
        <p:spPr bwMode="auto">
          <a:xfrm>
            <a:off x="2476500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38" name="Rectangle 51">
            <a:extLst>
              <a:ext uri="{FF2B5EF4-FFF2-40B4-BE49-F238E27FC236}">
                <a16:creationId xmlns:a16="http://schemas.microsoft.com/office/drawing/2014/main" id="{3BBF663D-D50C-DA49-A55F-905A9D7CC9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2336800"/>
            <a:ext cx="674688" cy="52705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39" name="Rectangle 52">
            <a:extLst>
              <a:ext uri="{FF2B5EF4-FFF2-40B4-BE49-F238E27FC236}">
                <a16:creationId xmlns:a16="http://schemas.microsoft.com/office/drawing/2014/main" id="{13D7651B-75EF-FC40-8D48-84292F8FD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9688" y="2511425"/>
            <a:ext cx="676275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40" name="Arc 53">
            <a:extLst>
              <a:ext uri="{FF2B5EF4-FFF2-40B4-BE49-F238E27FC236}">
                <a16:creationId xmlns:a16="http://schemas.microsoft.com/office/drawing/2014/main" id="{F6A38737-1C98-8748-B92D-AC0A3DDDAEFD}"/>
              </a:ext>
            </a:extLst>
          </p:cNvPr>
          <p:cNvSpPr>
            <a:spLocks/>
          </p:cNvSpPr>
          <p:nvPr/>
        </p:nvSpPr>
        <p:spPr bwMode="auto">
          <a:xfrm>
            <a:off x="1279525" y="4521200"/>
            <a:ext cx="357188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41" name="Arc 54">
            <a:extLst>
              <a:ext uri="{FF2B5EF4-FFF2-40B4-BE49-F238E27FC236}">
                <a16:creationId xmlns:a16="http://schemas.microsoft.com/office/drawing/2014/main" id="{06FCD8E7-EBFC-6C48-B8A7-FB283A9FB279}"/>
              </a:ext>
            </a:extLst>
          </p:cNvPr>
          <p:cNvSpPr>
            <a:spLocks/>
          </p:cNvSpPr>
          <p:nvPr/>
        </p:nvSpPr>
        <p:spPr bwMode="auto">
          <a:xfrm>
            <a:off x="1296988" y="4521200"/>
            <a:ext cx="339725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42" name="Arc 55">
            <a:extLst>
              <a:ext uri="{FF2B5EF4-FFF2-40B4-BE49-F238E27FC236}">
                <a16:creationId xmlns:a16="http://schemas.microsoft.com/office/drawing/2014/main" id="{E5C2D7AF-FE0C-8A49-BC4B-54FB4CA44119}"/>
              </a:ext>
            </a:extLst>
          </p:cNvPr>
          <p:cNvSpPr>
            <a:spLocks/>
          </p:cNvSpPr>
          <p:nvPr/>
        </p:nvSpPr>
        <p:spPr bwMode="auto">
          <a:xfrm>
            <a:off x="1636713" y="4521200"/>
            <a:ext cx="354012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43" name="Arc 56">
            <a:extLst>
              <a:ext uri="{FF2B5EF4-FFF2-40B4-BE49-F238E27FC236}">
                <a16:creationId xmlns:a16="http://schemas.microsoft.com/office/drawing/2014/main" id="{3629632B-212F-A945-9A40-26A381025A48}"/>
              </a:ext>
            </a:extLst>
          </p:cNvPr>
          <p:cNvSpPr>
            <a:spLocks/>
          </p:cNvSpPr>
          <p:nvPr/>
        </p:nvSpPr>
        <p:spPr bwMode="auto">
          <a:xfrm>
            <a:off x="1636713" y="4521200"/>
            <a:ext cx="336550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44" name="Rectangle 57">
            <a:extLst>
              <a:ext uri="{FF2B5EF4-FFF2-40B4-BE49-F238E27FC236}">
                <a16:creationId xmlns:a16="http://schemas.microsoft.com/office/drawing/2014/main" id="{60B05816-04DB-594F-8868-29C639359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9688" y="2336800"/>
            <a:ext cx="676275" cy="35242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45" name="Rectangle 58">
            <a:extLst>
              <a:ext uri="{FF2B5EF4-FFF2-40B4-BE49-F238E27FC236}">
                <a16:creationId xmlns:a16="http://schemas.microsoft.com/office/drawing/2014/main" id="{929C0133-320A-8444-81F5-7B371CB7A8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2511425"/>
            <a:ext cx="674687" cy="2089150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46" name="Arc 59">
            <a:extLst>
              <a:ext uri="{FF2B5EF4-FFF2-40B4-BE49-F238E27FC236}">
                <a16:creationId xmlns:a16="http://schemas.microsoft.com/office/drawing/2014/main" id="{14C3B3BD-2A4B-0545-BC91-DCE17E5D8980}"/>
              </a:ext>
            </a:extLst>
          </p:cNvPr>
          <p:cNvSpPr>
            <a:spLocks/>
          </p:cNvSpPr>
          <p:nvPr/>
        </p:nvSpPr>
        <p:spPr bwMode="auto">
          <a:xfrm>
            <a:off x="438150" y="4521200"/>
            <a:ext cx="355600" cy="541338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47" name="Arc 60">
            <a:extLst>
              <a:ext uri="{FF2B5EF4-FFF2-40B4-BE49-F238E27FC236}">
                <a16:creationId xmlns:a16="http://schemas.microsoft.com/office/drawing/2014/main" id="{20F464C4-6819-CB42-8CBF-E3AAE1A4ED13}"/>
              </a:ext>
            </a:extLst>
          </p:cNvPr>
          <p:cNvSpPr>
            <a:spLocks/>
          </p:cNvSpPr>
          <p:nvPr/>
        </p:nvSpPr>
        <p:spPr bwMode="auto">
          <a:xfrm>
            <a:off x="458788" y="4521200"/>
            <a:ext cx="338137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48" name="Arc 61">
            <a:extLst>
              <a:ext uri="{FF2B5EF4-FFF2-40B4-BE49-F238E27FC236}">
                <a16:creationId xmlns:a16="http://schemas.microsoft.com/office/drawing/2014/main" id="{CD9480E2-C2C3-064E-91B4-C1ABFEDD90F5}"/>
              </a:ext>
            </a:extLst>
          </p:cNvPr>
          <p:cNvSpPr>
            <a:spLocks/>
          </p:cNvSpPr>
          <p:nvPr/>
        </p:nvSpPr>
        <p:spPr bwMode="auto">
          <a:xfrm>
            <a:off x="793750" y="4521200"/>
            <a:ext cx="357188" cy="541338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49" name="Arc 62">
            <a:extLst>
              <a:ext uri="{FF2B5EF4-FFF2-40B4-BE49-F238E27FC236}">
                <a16:creationId xmlns:a16="http://schemas.microsoft.com/office/drawing/2014/main" id="{6BCBE004-D0B2-614A-A01C-DC6AB1729276}"/>
              </a:ext>
            </a:extLst>
          </p:cNvPr>
          <p:cNvSpPr>
            <a:spLocks/>
          </p:cNvSpPr>
          <p:nvPr/>
        </p:nvSpPr>
        <p:spPr bwMode="auto">
          <a:xfrm>
            <a:off x="796925" y="45212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50" name="Rectangle 63">
            <a:extLst>
              <a:ext uri="{FF2B5EF4-FFF2-40B4-BE49-F238E27FC236}">
                <a16:creationId xmlns:a16="http://schemas.microsoft.com/office/drawing/2014/main" id="{1BB1CBEB-3540-584C-87DE-2AAF2598B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2336800"/>
            <a:ext cx="674687" cy="177800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51" name="Rectangle 64">
            <a:extLst>
              <a:ext uri="{FF2B5EF4-FFF2-40B4-BE49-F238E27FC236}">
                <a16:creationId xmlns:a16="http://schemas.microsoft.com/office/drawing/2014/main" id="{DD00A8A8-7645-7449-9221-46417509B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1800" y="4421188"/>
            <a:ext cx="674688" cy="179387"/>
          </a:xfrm>
          <a:prstGeom prst="rect">
            <a:avLst/>
          </a:prstGeom>
          <a:solidFill>
            <a:srgbClr val="FF0000"/>
          </a:solidFill>
          <a:ln w="17463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52" name="Text Box 65">
            <a:extLst>
              <a:ext uri="{FF2B5EF4-FFF2-40B4-BE49-F238E27FC236}">
                <a16:creationId xmlns:a16="http://schemas.microsoft.com/office/drawing/2014/main" id="{393FFFEF-DC9D-D44A-990C-6C499063AF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4238" y="512603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32</a:t>
            </a:r>
          </a:p>
        </p:txBody>
      </p:sp>
      <p:sp>
        <p:nvSpPr>
          <p:cNvPr id="293953" name="Text Box 66">
            <a:extLst>
              <a:ext uri="{FF2B5EF4-FFF2-40B4-BE49-F238E27FC236}">
                <a16:creationId xmlns:a16="http://schemas.microsoft.com/office/drawing/2014/main" id="{8610247D-3B84-8442-B777-ED4CD1549D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0050" y="512603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16</a:t>
            </a:r>
          </a:p>
        </p:txBody>
      </p:sp>
      <p:sp>
        <p:nvSpPr>
          <p:cNvPr id="293954" name="Text Box 67">
            <a:extLst>
              <a:ext uri="{FF2B5EF4-FFF2-40B4-BE49-F238E27FC236}">
                <a16:creationId xmlns:a16="http://schemas.microsoft.com/office/drawing/2014/main" id="{D69B532F-BC7E-D74C-A453-1A418EDC57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5126038"/>
            <a:ext cx="36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293955" name="Text Box 68">
            <a:extLst>
              <a:ext uri="{FF2B5EF4-FFF2-40B4-BE49-F238E27FC236}">
                <a16:creationId xmlns:a16="http://schemas.microsoft.com/office/drawing/2014/main" id="{431F9625-2E07-C442-9A01-833B3CB062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175" y="5126038"/>
            <a:ext cx="36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293956" name="Text Box 69">
            <a:extLst>
              <a:ext uri="{FF2B5EF4-FFF2-40B4-BE49-F238E27FC236}">
                <a16:creationId xmlns:a16="http://schemas.microsoft.com/office/drawing/2014/main" id="{61E48F70-6A64-BB4F-A7E5-E48CA4174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5950" y="5126038"/>
            <a:ext cx="36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293957" name="Text Box 70">
            <a:extLst>
              <a:ext uri="{FF2B5EF4-FFF2-40B4-BE49-F238E27FC236}">
                <a16:creationId xmlns:a16="http://schemas.microsoft.com/office/drawing/2014/main" id="{6EAC0318-5723-7E40-ADDA-04C4A4E049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3350" y="5126038"/>
            <a:ext cx="3619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293958" name="Text Box 71">
            <a:extLst>
              <a:ext uri="{FF2B5EF4-FFF2-40B4-BE49-F238E27FC236}">
                <a16:creationId xmlns:a16="http://schemas.microsoft.com/office/drawing/2014/main" id="{EF54DBFB-F4D0-B048-8DDB-D6E4863714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1375" y="5126038"/>
            <a:ext cx="6286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0.5</a:t>
            </a:r>
          </a:p>
        </p:txBody>
      </p:sp>
      <p:sp>
        <p:nvSpPr>
          <p:cNvPr id="293959" name="Text Box 72">
            <a:extLst>
              <a:ext uri="{FF2B5EF4-FFF2-40B4-BE49-F238E27FC236}">
                <a16:creationId xmlns:a16="http://schemas.microsoft.com/office/drawing/2014/main" id="{A6AE92F8-F688-6C4D-B5BC-946268AED5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5126038"/>
            <a:ext cx="8064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0.25</a:t>
            </a:r>
          </a:p>
        </p:txBody>
      </p:sp>
      <p:sp>
        <p:nvSpPr>
          <p:cNvPr id="293960" name="Text Box 73">
            <a:extLst>
              <a:ext uri="{FF2B5EF4-FFF2-40B4-BE49-F238E27FC236}">
                <a16:creationId xmlns:a16="http://schemas.microsoft.com/office/drawing/2014/main" id="{99FC6081-756F-C446-9AA9-94A214C667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3338" y="5126038"/>
            <a:ext cx="8064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0.12</a:t>
            </a:r>
          </a:p>
        </p:txBody>
      </p:sp>
      <p:sp>
        <p:nvSpPr>
          <p:cNvPr id="293961" name="Text Box 74">
            <a:extLst>
              <a:ext uri="{FF2B5EF4-FFF2-40B4-BE49-F238E27FC236}">
                <a16:creationId xmlns:a16="http://schemas.microsoft.com/office/drawing/2014/main" id="{65C7ABC3-95C2-944E-AEB6-4B884FEF3D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7463" y="5126038"/>
            <a:ext cx="5397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64</a:t>
            </a:r>
          </a:p>
        </p:txBody>
      </p:sp>
      <p:sp>
        <p:nvSpPr>
          <p:cNvPr id="293962" name="Text Box 75">
            <a:extLst>
              <a:ext uri="{FF2B5EF4-FFF2-40B4-BE49-F238E27FC236}">
                <a16:creationId xmlns:a16="http://schemas.microsoft.com/office/drawing/2014/main" id="{315AF46C-E93E-1F48-879F-B2EFAF7BBC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" y="5126038"/>
            <a:ext cx="7175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128</a:t>
            </a:r>
          </a:p>
        </p:txBody>
      </p:sp>
      <p:sp>
        <p:nvSpPr>
          <p:cNvPr id="293963" name="Text Box 76">
            <a:extLst>
              <a:ext uri="{FF2B5EF4-FFF2-40B4-BE49-F238E27FC236}">
                <a16:creationId xmlns:a16="http://schemas.microsoft.com/office/drawing/2014/main" id="{299C9A51-6100-3548-8E28-11A4F9CDE0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43963" y="5749925"/>
            <a:ext cx="9937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mg/L</a:t>
            </a:r>
          </a:p>
        </p:txBody>
      </p:sp>
      <p:sp>
        <p:nvSpPr>
          <p:cNvPr id="293964" name="Line 77">
            <a:extLst>
              <a:ext uri="{FF2B5EF4-FFF2-40B4-BE49-F238E27FC236}">
                <a16:creationId xmlns:a16="http://schemas.microsoft.com/office/drawing/2014/main" id="{9AA479B5-3D0B-B34D-A686-FE1C8EEB98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86088" y="2097088"/>
            <a:ext cx="1587" cy="2474912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65" name="Line 78">
            <a:extLst>
              <a:ext uri="{FF2B5EF4-FFF2-40B4-BE49-F238E27FC236}">
                <a16:creationId xmlns:a16="http://schemas.microsoft.com/office/drawing/2014/main" id="{4A87E052-D840-6145-BD3A-30FC384E08C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27463" y="2097088"/>
            <a:ext cx="1587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66" name="Line 79">
            <a:extLst>
              <a:ext uri="{FF2B5EF4-FFF2-40B4-BE49-F238E27FC236}">
                <a16:creationId xmlns:a16="http://schemas.microsoft.com/office/drawing/2014/main" id="{53560048-0934-7041-A611-5FE41644A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2150" y="2097088"/>
            <a:ext cx="1588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67" name="Line 80">
            <a:extLst>
              <a:ext uri="{FF2B5EF4-FFF2-40B4-BE49-F238E27FC236}">
                <a16:creationId xmlns:a16="http://schemas.microsoft.com/office/drawing/2014/main" id="{653061EF-6564-F64E-B785-9FDE1B0DAB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70425" y="2097088"/>
            <a:ext cx="1588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68" name="Line 81">
            <a:extLst>
              <a:ext uri="{FF2B5EF4-FFF2-40B4-BE49-F238E27FC236}">
                <a16:creationId xmlns:a16="http://schemas.microsoft.com/office/drawing/2014/main" id="{696FE7B6-22DB-984F-A42F-03B34950DD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46700" y="2097088"/>
            <a:ext cx="1588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69" name="Line 82">
            <a:extLst>
              <a:ext uri="{FF2B5EF4-FFF2-40B4-BE49-F238E27FC236}">
                <a16:creationId xmlns:a16="http://schemas.microsoft.com/office/drawing/2014/main" id="{FD2DC53D-9DFA-D945-A391-6A3BD942EA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14975" y="2097088"/>
            <a:ext cx="1588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70" name="Line 83">
            <a:extLst>
              <a:ext uri="{FF2B5EF4-FFF2-40B4-BE49-F238E27FC236}">
                <a16:creationId xmlns:a16="http://schemas.microsoft.com/office/drawing/2014/main" id="{7E2C56E1-B4B6-A743-A851-EBCA290593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89663" y="2097088"/>
            <a:ext cx="0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71" name="Line 84">
            <a:extLst>
              <a:ext uri="{FF2B5EF4-FFF2-40B4-BE49-F238E27FC236}">
                <a16:creationId xmlns:a16="http://schemas.microsoft.com/office/drawing/2014/main" id="{526E7C27-85E0-F24B-A0C4-BF7FC965A2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56350" y="2097088"/>
            <a:ext cx="1588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72" name="Line 85">
            <a:extLst>
              <a:ext uri="{FF2B5EF4-FFF2-40B4-BE49-F238E27FC236}">
                <a16:creationId xmlns:a16="http://schemas.microsoft.com/office/drawing/2014/main" id="{8741C43B-C560-B94E-B3F3-9A58012877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31038" y="2097088"/>
            <a:ext cx="1587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73" name="Line 86">
            <a:extLst>
              <a:ext uri="{FF2B5EF4-FFF2-40B4-BE49-F238E27FC236}">
                <a16:creationId xmlns:a16="http://schemas.microsoft.com/office/drawing/2014/main" id="{8B73B00E-7D5D-0A4D-B26E-EC578D581A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99313" y="2097088"/>
            <a:ext cx="1587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74" name="Line 87">
            <a:extLst>
              <a:ext uri="{FF2B5EF4-FFF2-40B4-BE49-F238E27FC236}">
                <a16:creationId xmlns:a16="http://schemas.microsoft.com/office/drawing/2014/main" id="{1B9B3418-D542-DB40-9A63-26FFA2BC02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74000" y="2097088"/>
            <a:ext cx="1588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75" name="Line 88">
            <a:extLst>
              <a:ext uri="{FF2B5EF4-FFF2-40B4-BE49-F238E27FC236}">
                <a16:creationId xmlns:a16="http://schemas.microsoft.com/office/drawing/2014/main" id="{E962D0F9-83C7-6E4B-9777-D79F06DA636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43125" y="2097088"/>
            <a:ext cx="1588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76" name="Line 89">
            <a:extLst>
              <a:ext uri="{FF2B5EF4-FFF2-40B4-BE49-F238E27FC236}">
                <a16:creationId xmlns:a16="http://schemas.microsoft.com/office/drawing/2014/main" id="{5EDD4981-33C2-0B44-BD0E-FD3169AEAA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17813" y="2097088"/>
            <a:ext cx="1587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77" name="Line 90">
            <a:extLst>
              <a:ext uri="{FF2B5EF4-FFF2-40B4-BE49-F238E27FC236}">
                <a16:creationId xmlns:a16="http://schemas.microsoft.com/office/drawing/2014/main" id="{E24D2FBD-6768-AD4B-B55E-BF182AA7A0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00163" y="2097088"/>
            <a:ext cx="1587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78" name="Line 91">
            <a:extLst>
              <a:ext uri="{FF2B5EF4-FFF2-40B4-BE49-F238E27FC236}">
                <a16:creationId xmlns:a16="http://schemas.microsoft.com/office/drawing/2014/main" id="{D7301BA1-D469-D541-8EF2-FF9A260F7E9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74850" y="2097088"/>
            <a:ext cx="1588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79" name="Line 92">
            <a:extLst>
              <a:ext uri="{FF2B5EF4-FFF2-40B4-BE49-F238E27FC236}">
                <a16:creationId xmlns:a16="http://schemas.microsoft.com/office/drawing/2014/main" id="{E4B5EE03-038F-9C4B-994C-3948AC3B86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788" y="2097088"/>
            <a:ext cx="1587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80" name="Line 93">
            <a:extLst>
              <a:ext uri="{FF2B5EF4-FFF2-40B4-BE49-F238E27FC236}">
                <a16:creationId xmlns:a16="http://schemas.microsoft.com/office/drawing/2014/main" id="{4FABB928-5DB3-0140-98C3-826D899D4D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33475" y="2097088"/>
            <a:ext cx="3175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81" name="Line 94">
            <a:extLst>
              <a:ext uri="{FF2B5EF4-FFF2-40B4-BE49-F238E27FC236}">
                <a16:creationId xmlns:a16="http://schemas.microsoft.com/office/drawing/2014/main" id="{9F612637-6F50-234B-BB25-6D36BDA70B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60775" y="2097088"/>
            <a:ext cx="1588" cy="2513012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82" name="Line 95">
            <a:extLst>
              <a:ext uri="{FF2B5EF4-FFF2-40B4-BE49-F238E27FC236}">
                <a16:creationId xmlns:a16="http://schemas.microsoft.com/office/drawing/2014/main" id="{4B7666BD-8E46-2A4A-844F-0FC50B1775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34338" y="2101850"/>
            <a:ext cx="3175" cy="24320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83" name="Line 96">
            <a:extLst>
              <a:ext uri="{FF2B5EF4-FFF2-40B4-BE49-F238E27FC236}">
                <a16:creationId xmlns:a16="http://schemas.microsoft.com/office/drawing/2014/main" id="{749D21F0-594A-654D-B9C8-5AEC063E95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10613" y="2101850"/>
            <a:ext cx="1587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84" name="Arc 97">
            <a:extLst>
              <a:ext uri="{FF2B5EF4-FFF2-40B4-BE49-F238E27FC236}">
                <a16:creationId xmlns:a16="http://schemas.microsoft.com/office/drawing/2014/main" id="{39379318-6C22-C24A-AD8E-E48D4C373992}"/>
              </a:ext>
            </a:extLst>
          </p:cNvPr>
          <p:cNvSpPr>
            <a:spLocks/>
          </p:cNvSpPr>
          <p:nvPr/>
        </p:nvSpPr>
        <p:spPr bwMode="auto">
          <a:xfrm>
            <a:off x="8034338" y="4533900"/>
            <a:ext cx="338137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85" name="Arc 98">
            <a:extLst>
              <a:ext uri="{FF2B5EF4-FFF2-40B4-BE49-F238E27FC236}">
                <a16:creationId xmlns:a16="http://schemas.microsoft.com/office/drawing/2014/main" id="{4C70A8AA-9099-8441-A4CC-887E7C82B12F}"/>
              </a:ext>
            </a:extLst>
          </p:cNvPr>
          <p:cNvSpPr>
            <a:spLocks/>
          </p:cNvSpPr>
          <p:nvPr/>
        </p:nvSpPr>
        <p:spPr bwMode="auto">
          <a:xfrm>
            <a:off x="8372475" y="4533900"/>
            <a:ext cx="339725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86" name="Arc 99">
            <a:extLst>
              <a:ext uri="{FF2B5EF4-FFF2-40B4-BE49-F238E27FC236}">
                <a16:creationId xmlns:a16="http://schemas.microsoft.com/office/drawing/2014/main" id="{204883B3-E882-DE40-993C-B79C0D3C6646}"/>
              </a:ext>
            </a:extLst>
          </p:cNvPr>
          <p:cNvSpPr>
            <a:spLocks/>
          </p:cNvSpPr>
          <p:nvPr/>
        </p:nvSpPr>
        <p:spPr bwMode="auto">
          <a:xfrm>
            <a:off x="8901113" y="4530725"/>
            <a:ext cx="339725" cy="525463"/>
          </a:xfrm>
          <a:custGeom>
            <a:avLst/>
            <a:gdLst>
              <a:gd name="T0" fmla="*/ 2147483646 w 21600"/>
              <a:gd name="T1" fmla="*/ 2147483646 h 21616"/>
              <a:gd name="T2" fmla="*/ 0 w 21600"/>
              <a:gd name="T3" fmla="*/ 0 h 21616"/>
              <a:gd name="T4" fmla="*/ 2147483646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</a:path>
              <a:path w="21600" h="21616" stroke="0" extrusionOk="0">
                <a:moveTo>
                  <a:pt x="21600" y="21616"/>
                </a:moveTo>
                <a:cubicBezTo>
                  <a:pt x="9670" y="21616"/>
                  <a:pt x="0" y="11945"/>
                  <a:pt x="0" y="16"/>
                </a:cubicBezTo>
                <a:cubicBezTo>
                  <a:pt x="-1" y="10"/>
                  <a:pt x="0" y="5"/>
                  <a:pt x="0" y="0"/>
                </a:cubicBezTo>
                <a:lnTo>
                  <a:pt x="21600" y="16"/>
                </a:lnTo>
                <a:lnTo>
                  <a:pt x="21600" y="21616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87" name="Arc 100">
            <a:extLst>
              <a:ext uri="{FF2B5EF4-FFF2-40B4-BE49-F238E27FC236}">
                <a16:creationId xmlns:a16="http://schemas.microsoft.com/office/drawing/2014/main" id="{9CDBFCC5-6D7E-6048-9FC7-570E09E0BBFA}"/>
              </a:ext>
            </a:extLst>
          </p:cNvPr>
          <p:cNvSpPr>
            <a:spLocks/>
          </p:cNvSpPr>
          <p:nvPr/>
        </p:nvSpPr>
        <p:spPr bwMode="auto">
          <a:xfrm>
            <a:off x="9240838" y="4530725"/>
            <a:ext cx="336550" cy="525463"/>
          </a:xfrm>
          <a:custGeom>
            <a:avLst/>
            <a:gdLst>
              <a:gd name="T0" fmla="*/ 2147483646 w 21600"/>
              <a:gd name="T1" fmla="*/ 0 h 21616"/>
              <a:gd name="T2" fmla="*/ 0 w 21600"/>
              <a:gd name="T3" fmla="*/ 2147483646 h 21616"/>
              <a:gd name="T4" fmla="*/ 0 w 21600"/>
              <a:gd name="T5" fmla="*/ 2147483646 h 21616"/>
              <a:gd name="T6" fmla="*/ 0 60000 65536"/>
              <a:gd name="T7" fmla="*/ 0 60000 65536"/>
              <a:gd name="T8" fmla="*/ 0 60000 65536"/>
              <a:gd name="T9" fmla="*/ 0 w 21600"/>
              <a:gd name="T10" fmla="*/ 0 h 21616"/>
              <a:gd name="T11" fmla="*/ 21600 w 21600"/>
              <a:gd name="T12" fmla="*/ 21616 h 216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0" h="21616" fill="none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</a:path>
              <a:path w="21600" h="21616" stroke="0" extrusionOk="0">
                <a:moveTo>
                  <a:pt x="21599" y="0"/>
                </a:moveTo>
                <a:cubicBezTo>
                  <a:pt x="21599" y="5"/>
                  <a:pt x="21600" y="10"/>
                  <a:pt x="21600" y="16"/>
                </a:cubicBezTo>
                <a:cubicBezTo>
                  <a:pt x="21600" y="11945"/>
                  <a:pt x="11929" y="21615"/>
                  <a:pt x="0" y="21616"/>
                </a:cubicBezTo>
                <a:lnTo>
                  <a:pt x="0" y="16"/>
                </a:lnTo>
                <a:lnTo>
                  <a:pt x="21599" y="0"/>
                </a:lnTo>
                <a:close/>
              </a:path>
            </a:pathLst>
          </a:custGeom>
          <a:solidFill>
            <a:srgbClr val="FF0000"/>
          </a:solidFill>
          <a:ln w="36513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88" name="Rectangle 101">
            <a:extLst>
              <a:ext uri="{FF2B5EF4-FFF2-40B4-BE49-F238E27FC236}">
                <a16:creationId xmlns:a16="http://schemas.microsoft.com/office/drawing/2014/main" id="{607785EF-4B23-CF4D-A699-5B9C7EE7E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1588" y="2336800"/>
            <a:ext cx="677862" cy="2263775"/>
          </a:xfrm>
          <a:prstGeom prst="rect">
            <a:avLst/>
          </a:prstGeom>
          <a:solidFill>
            <a:srgbClr val="FFFF00"/>
          </a:solidFill>
          <a:ln w="17463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89" name="Line 102">
            <a:extLst>
              <a:ext uri="{FF2B5EF4-FFF2-40B4-BE49-F238E27FC236}">
                <a16:creationId xmlns:a16="http://schemas.microsoft.com/office/drawing/2014/main" id="{FFEF0004-5459-474F-9873-E27F45DBB17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915400" y="2101850"/>
            <a:ext cx="1588" cy="25463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3990" name="Line 103">
            <a:extLst>
              <a:ext uri="{FF2B5EF4-FFF2-40B4-BE49-F238E27FC236}">
                <a16:creationId xmlns:a16="http://schemas.microsoft.com/office/drawing/2014/main" id="{EFED36FD-DA39-024F-84C8-DE2579D244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90088" y="2101850"/>
            <a:ext cx="1587" cy="2470150"/>
          </a:xfrm>
          <a:prstGeom prst="line">
            <a:avLst/>
          </a:prstGeom>
          <a:noFill/>
          <a:ln w="539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293991" name="Group 104">
            <a:extLst>
              <a:ext uri="{FF2B5EF4-FFF2-40B4-BE49-F238E27FC236}">
                <a16:creationId xmlns:a16="http://schemas.microsoft.com/office/drawing/2014/main" id="{AF9A63D1-CC76-5340-975B-2F73BA5312FC}"/>
              </a:ext>
            </a:extLst>
          </p:cNvPr>
          <p:cNvGrpSpPr>
            <a:grpSpLocks/>
          </p:cNvGrpSpPr>
          <p:nvPr/>
        </p:nvGrpSpPr>
        <p:grpSpPr bwMode="auto">
          <a:xfrm>
            <a:off x="684213" y="4797425"/>
            <a:ext cx="8591550" cy="168275"/>
            <a:chOff x="608" y="3048"/>
            <a:chExt cx="5242" cy="124"/>
          </a:xfrm>
        </p:grpSpPr>
        <p:sp>
          <p:nvSpPr>
            <p:cNvPr id="294160" name="Oval 105">
              <a:extLst>
                <a:ext uri="{FF2B5EF4-FFF2-40B4-BE49-F238E27FC236}">
                  <a16:creationId xmlns:a16="http://schemas.microsoft.com/office/drawing/2014/main" id="{0E69919A-5BF1-5F48-9073-82C4A3E07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6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61" name="Oval 106">
              <a:extLst>
                <a:ext uri="{FF2B5EF4-FFF2-40B4-BE49-F238E27FC236}">
                  <a16:creationId xmlns:a16="http://schemas.microsoft.com/office/drawing/2014/main" id="{F853DC35-2FBC-4E47-86F1-C9CC91D18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62" name="Oval 107">
              <a:extLst>
                <a:ext uri="{FF2B5EF4-FFF2-40B4-BE49-F238E27FC236}">
                  <a16:creationId xmlns:a16="http://schemas.microsoft.com/office/drawing/2014/main" id="{ECB6B74A-83BD-224D-8951-B8876CA92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3048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63" name="Oval 108">
              <a:extLst>
                <a:ext uri="{FF2B5EF4-FFF2-40B4-BE49-F238E27FC236}">
                  <a16:creationId xmlns:a16="http://schemas.microsoft.com/office/drawing/2014/main" id="{20BF8649-D78A-F547-9D37-7780A04D7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64" name="Oval 109">
              <a:extLst>
                <a:ext uri="{FF2B5EF4-FFF2-40B4-BE49-F238E27FC236}">
                  <a16:creationId xmlns:a16="http://schemas.microsoft.com/office/drawing/2014/main" id="{7FB6B0D8-0F28-9049-85FB-4114EAB05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3048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65" name="Oval 110">
              <a:extLst>
                <a:ext uri="{FF2B5EF4-FFF2-40B4-BE49-F238E27FC236}">
                  <a16:creationId xmlns:a16="http://schemas.microsoft.com/office/drawing/2014/main" id="{DAB955CD-C8A4-2045-B599-CE3737610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6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66" name="Oval 111">
              <a:extLst>
                <a:ext uri="{FF2B5EF4-FFF2-40B4-BE49-F238E27FC236}">
                  <a16:creationId xmlns:a16="http://schemas.microsoft.com/office/drawing/2014/main" id="{F8DA56A9-517F-CA43-B7D6-6DB6E7311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67" name="Oval 112">
              <a:extLst>
                <a:ext uri="{FF2B5EF4-FFF2-40B4-BE49-F238E27FC236}">
                  <a16:creationId xmlns:a16="http://schemas.microsoft.com/office/drawing/2014/main" id="{7A53999D-3684-7448-8D06-5767E0C95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68" name="Oval 113">
              <a:extLst>
                <a:ext uri="{FF2B5EF4-FFF2-40B4-BE49-F238E27FC236}">
                  <a16:creationId xmlns:a16="http://schemas.microsoft.com/office/drawing/2014/main" id="{0FAB46BC-ADF5-F647-AB1E-6FCD9CA92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69" name="Oval 114">
              <a:extLst>
                <a:ext uri="{FF2B5EF4-FFF2-40B4-BE49-F238E27FC236}">
                  <a16:creationId xmlns:a16="http://schemas.microsoft.com/office/drawing/2014/main" id="{F46DCA5A-E67B-4F42-AB04-B6EA20B64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2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70" name="Oval 115">
              <a:extLst>
                <a:ext uri="{FF2B5EF4-FFF2-40B4-BE49-F238E27FC236}">
                  <a16:creationId xmlns:a16="http://schemas.microsoft.com/office/drawing/2014/main" id="{191F1CE2-4746-CE4F-B8EB-B9BAC0229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3048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93992" name="Group 116">
            <a:extLst>
              <a:ext uri="{FF2B5EF4-FFF2-40B4-BE49-F238E27FC236}">
                <a16:creationId xmlns:a16="http://schemas.microsoft.com/office/drawing/2014/main" id="{89661831-F491-3640-A00E-35D1F80051B4}"/>
              </a:ext>
            </a:extLst>
          </p:cNvPr>
          <p:cNvGrpSpPr>
            <a:grpSpLocks/>
          </p:cNvGrpSpPr>
          <p:nvPr/>
        </p:nvGrpSpPr>
        <p:grpSpPr bwMode="auto">
          <a:xfrm>
            <a:off x="515938" y="4598988"/>
            <a:ext cx="8928100" cy="169862"/>
            <a:chOff x="505" y="2927"/>
            <a:chExt cx="5448" cy="124"/>
          </a:xfrm>
        </p:grpSpPr>
        <p:sp>
          <p:nvSpPr>
            <p:cNvPr id="294127" name="Oval 117">
              <a:extLst>
                <a:ext uri="{FF2B5EF4-FFF2-40B4-BE49-F238E27FC236}">
                  <a16:creationId xmlns:a16="http://schemas.microsoft.com/office/drawing/2014/main" id="{70FE71DE-1DEF-D24B-A83B-61898E856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28" name="Oval 118">
              <a:extLst>
                <a:ext uri="{FF2B5EF4-FFF2-40B4-BE49-F238E27FC236}">
                  <a16:creationId xmlns:a16="http://schemas.microsoft.com/office/drawing/2014/main" id="{571A2DC6-99BC-4A43-A705-4DB2DC260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29" name="Oval 119">
              <a:extLst>
                <a:ext uri="{FF2B5EF4-FFF2-40B4-BE49-F238E27FC236}">
                  <a16:creationId xmlns:a16="http://schemas.microsoft.com/office/drawing/2014/main" id="{DDDC7124-4F42-B748-9DC3-8A62C0721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30" name="Oval 120">
              <a:extLst>
                <a:ext uri="{FF2B5EF4-FFF2-40B4-BE49-F238E27FC236}">
                  <a16:creationId xmlns:a16="http://schemas.microsoft.com/office/drawing/2014/main" id="{7608D55F-6E1A-3141-96D2-AE6E4C9FC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31" name="Oval 121">
              <a:extLst>
                <a:ext uri="{FF2B5EF4-FFF2-40B4-BE49-F238E27FC236}">
                  <a16:creationId xmlns:a16="http://schemas.microsoft.com/office/drawing/2014/main" id="{A4A8B2A6-0213-1548-8441-A83851884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32" name="Oval 122">
              <a:extLst>
                <a:ext uri="{FF2B5EF4-FFF2-40B4-BE49-F238E27FC236}">
                  <a16:creationId xmlns:a16="http://schemas.microsoft.com/office/drawing/2014/main" id="{D20E061D-4D2F-974F-A684-81B35C696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33" name="Oval 123">
              <a:extLst>
                <a:ext uri="{FF2B5EF4-FFF2-40B4-BE49-F238E27FC236}">
                  <a16:creationId xmlns:a16="http://schemas.microsoft.com/office/drawing/2014/main" id="{C144859F-D266-694E-B652-33638477D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34" name="Oval 124">
              <a:extLst>
                <a:ext uri="{FF2B5EF4-FFF2-40B4-BE49-F238E27FC236}">
                  <a16:creationId xmlns:a16="http://schemas.microsoft.com/office/drawing/2014/main" id="{53DD69EF-6E61-E149-A581-9094C4768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35" name="Oval 125">
              <a:extLst>
                <a:ext uri="{FF2B5EF4-FFF2-40B4-BE49-F238E27FC236}">
                  <a16:creationId xmlns:a16="http://schemas.microsoft.com/office/drawing/2014/main" id="{B52FC6DC-5D88-3B45-86B2-B1E2222B7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36" name="Oval 126">
              <a:extLst>
                <a:ext uri="{FF2B5EF4-FFF2-40B4-BE49-F238E27FC236}">
                  <a16:creationId xmlns:a16="http://schemas.microsoft.com/office/drawing/2014/main" id="{823078CA-32F4-F847-8CB4-031F33B8A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37" name="Oval 127">
              <a:extLst>
                <a:ext uri="{FF2B5EF4-FFF2-40B4-BE49-F238E27FC236}">
                  <a16:creationId xmlns:a16="http://schemas.microsoft.com/office/drawing/2014/main" id="{6051FE9E-527E-9041-9065-7FF2D0107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38" name="Oval 128">
              <a:extLst>
                <a:ext uri="{FF2B5EF4-FFF2-40B4-BE49-F238E27FC236}">
                  <a16:creationId xmlns:a16="http://schemas.microsoft.com/office/drawing/2014/main" id="{DC7B9692-5741-7B4E-9EF5-C052ED649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39" name="Oval 129">
              <a:extLst>
                <a:ext uri="{FF2B5EF4-FFF2-40B4-BE49-F238E27FC236}">
                  <a16:creationId xmlns:a16="http://schemas.microsoft.com/office/drawing/2014/main" id="{53D845DD-FD60-E24E-81B3-BD4762190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40" name="Oval 130">
              <a:extLst>
                <a:ext uri="{FF2B5EF4-FFF2-40B4-BE49-F238E27FC236}">
                  <a16:creationId xmlns:a16="http://schemas.microsoft.com/office/drawing/2014/main" id="{E20D4318-82A1-3F4E-AFA3-34ACF204F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41" name="Oval 131">
              <a:extLst>
                <a:ext uri="{FF2B5EF4-FFF2-40B4-BE49-F238E27FC236}">
                  <a16:creationId xmlns:a16="http://schemas.microsoft.com/office/drawing/2014/main" id="{21557D59-4BB9-F14E-A42E-EF5574771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42" name="Oval 132">
              <a:extLst>
                <a:ext uri="{FF2B5EF4-FFF2-40B4-BE49-F238E27FC236}">
                  <a16:creationId xmlns:a16="http://schemas.microsoft.com/office/drawing/2014/main" id="{D6D476E2-8944-6A42-813D-F6EEEE008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43" name="Oval 133">
              <a:extLst>
                <a:ext uri="{FF2B5EF4-FFF2-40B4-BE49-F238E27FC236}">
                  <a16:creationId xmlns:a16="http://schemas.microsoft.com/office/drawing/2014/main" id="{79C32362-E5C8-C144-9961-14BC4878F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44" name="Oval 134">
              <a:extLst>
                <a:ext uri="{FF2B5EF4-FFF2-40B4-BE49-F238E27FC236}">
                  <a16:creationId xmlns:a16="http://schemas.microsoft.com/office/drawing/2014/main" id="{87279B7D-A0A8-7F43-8A81-49CDC2430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45" name="Oval 135">
              <a:extLst>
                <a:ext uri="{FF2B5EF4-FFF2-40B4-BE49-F238E27FC236}">
                  <a16:creationId xmlns:a16="http://schemas.microsoft.com/office/drawing/2014/main" id="{4FC1DA02-2DA8-3147-9F2D-AA1767958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46" name="Oval 136">
              <a:extLst>
                <a:ext uri="{FF2B5EF4-FFF2-40B4-BE49-F238E27FC236}">
                  <a16:creationId xmlns:a16="http://schemas.microsoft.com/office/drawing/2014/main" id="{F739D539-06C3-1748-A9B7-9512F7B8A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47" name="Oval 137">
              <a:extLst>
                <a:ext uri="{FF2B5EF4-FFF2-40B4-BE49-F238E27FC236}">
                  <a16:creationId xmlns:a16="http://schemas.microsoft.com/office/drawing/2014/main" id="{DA675D60-5F8F-874A-BA72-162C0012D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48" name="Oval 138">
              <a:extLst>
                <a:ext uri="{FF2B5EF4-FFF2-40B4-BE49-F238E27FC236}">
                  <a16:creationId xmlns:a16="http://schemas.microsoft.com/office/drawing/2014/main" id="{F2F858C8-75E2-BF45-ADEB-FBCDD76F0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49" name="Oval 139">
              <a:extLst>
                <a:ext uri="{FF2B5EF4-FFF2-40B4-BE49-F238E27FC236}">
                  <a16:creationId xmlns:a16="http://schemas.microsoft.com/office/drawing/2014/main" id="{4608A7B0-44DF-CE48-9EEE-09E317E3F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50" name="Oval 140">
              <a:extLst>
                <a:ext uri="{FF2B5EF4-FFF2-40B4-BE49-F238E27FC236}">
                  <a16:creationId xmlns:a16="http://schemas.microsoft.com/office/drawing/2014/main" id="{6B85DE12-6690-3441-98CB-E2E1CFBF6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51" name="Oval 141">
              <a:extLst>
                <a:ext uri="{FF2B5EF4-FFF2-40B4-BE49-F238E27FC236}">
                  <a16:creationId xmlns:a16="http://schemas.microsoft.com/office/drawing/2014/main" id="{0771F752-D03C-5D44-B8B9-3B03B4235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52" name="Oval 142">
              <a:extLst>
                <a:ext uri="{FF2B5EF4-FFF2-40B4-BE49-F238E27FC236}">
                  <a16:creationId xmlns:a16="http://schemas.microsoft.com/office/drawing/2014/main" id="{F0FA6DF6-CB16-6044-B22D-215859166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53" name="Oval 143">
              <a:extLst>
                <a:ext uri="{FF2B5EF4-FFF2-40B4-BE49-F238E27FC236}">
                  <a16:creationId xmlns:a16="http://schemas.microsoft.com/office/drawing/2014/main" id="{750BAD7A-565E-C546-8D3D-A8CD13451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54" name="Oval 144">
              <a:extLst>
                <a:ext uri="{FF2B5EF4-FFF2-40B4-BE49-F238E27FC236}">
                  <a16:creationId xmlns:a16="http://schemas.microsoft.com/office/drawing/2014/main" id="{7BE82371-61A4-1A40-B86B-3EE1DEFEB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55" name="Oval 145">
              <a:extLst>
                <a:ext uri="{FF2B5EF4-FFF2-40B4-BE49-F238E27FC236}">
                  <a16:creationId xmlns:a16="http://schemas.microsoft.com/office/drawing/2014/main" id="{967777BF-9942-1243-9FD4-DEAFD1ECD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56" name="Oval 146">
              <a:extLst>
                <a:ext uri="{FF2B5EF4-FFF2-40B4-BE49-F238E27FC236}">
                  <a16:creationId xmlns:a16="http://schemas.microsoft.com/office/drawing/2014/main" id="{4CEB576F-DD40-8A44-BF08-E0C54E036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57" name="Oval 147">
              <a:extLst>
                <a:ext uri="{FF2B5EF4-FFF2-40B4-BE49-F238E27FC236}">
                  <a16:creationId xmlns:a16="http://schemas.microsoft.com/office/drawing/2014/main" id="{1826CF5F-1A2D-174E-A5ED-8A7BAF163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58" name="Oval 148">
              <a:extLst>
                <a:ext uri="{FF2B5EF4-FFF2-40B4-BE49-F238E27FC236}">
                  <a16:creationId xmlns:a16="http://schemas.microsoft.com/office/drawing/2014/main" id="{DE571271-5403-BC47-A456-0B30FD129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59" name="Oval 149">
              <a:extLst>
                <a:ext uri="{FF2B5EF4-FFF2-40B4-BE49-F238E27FC236}">
                  <a16:creationId xmlns:a16="http://schemas.microsoft.com/office/drawing/2014/main" id="{DBF7ECCA-9F43-6447-B903-1EC93ED24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93993" name="Group 150">
            <a:extLst>
              <a:ext uri="{FF2B5EF4-FFF2-40B4-BE49-F238E27FC236}">
                <a16:creationId xmlns:a16="http://schemas.microsoft.com/office/drawing/2014/main" id="{995C7BE9-EE68-7442-A336-5B62AEF477EF}"/>
              </a:ext>
            </a:extLst>
          </p:cNvPr>
          <p:cNvGrpSpPr>
            <a:grpSpLocks/>
          </p:cNvGrpSpPr>
          <p:nvPr/>
        </p:nvGrpSpPr>
        <p:grpSpPr bwMode="auto">
          <a:xfrm>
            <a:off x="514350" y="4432300"/>
            <a:ext cx="8928100" cy="168275"/>
            <a:chOff x="505" y="2927"/>
            <a:chExt cx="5448" cy="124"/>
          </a:xfrm>
        </p:grpSpPr>
        <p:sp>
          <p:nvSpPr>
            <p:cNvPr id="294094" name="Oval 151">
              <a:extLst>
                <a:ext uri="{FF2B5EF4-FFF2-40B4-BE49-F238E27FC236}">
                  <a16:creationId xmlns:a16="http://schemas.microsoft.com/office/drawing/2014/main" id="{FFC38086-D1DB-F043-9881-14FF2196F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95" name="Oval 152">
              <a:extLst>
                <a:ext uri="{FF2B5EF4-FFF2-40B4-BE49-F238E27FC236}">
                  <a16:creationId xmlns:a16="http://schemas.microsoft.com/office/drawing/2014/main" id="{95277CCA-6474-E44D-BF73-6B9ED5DED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96" name="Oval 153">
              <a:extLst>
                <a:ext uri="{FF2B5EF4-FFF2-40B4-BE49-F238E27FC236}">
                  <a16:creationId xmlns:a16="http://schemas.microsoft.com/office/drawing/2014/main" id="{75C6E744-4455-1D41-9500-958474509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97" name="Oval 154">
              <a:extLst>
                <a:ext uri="{FF2B5EF4-FFF2-40B4-BE49-F238E27FC236}">
                  <a16:creationId xmlns:a16="http://schemas.microsoft.com/office/drawing/2014/main" id="{0E03348A-B17E-0A48-B4B1-61414E6D6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98" name="Oval 155">
              <a:extLst>
                <a:ext uri="{FF2B5EF4-FFF2-40B4-BE49-F238E27FC236}">
                  <a16:creationId xmlns:a16="http://schemas.microsoft.com/office/drawing/2014/main" id="{536ABFBD-B718-D74B-A73F-8078C50CB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99" name="Oval 156">
              <a:extLst>
                <a:ext uri="{FF2B5EF4-FFF2-40B4-BE49-F238E27FC236}">
                  <a16:creationId xmlns:a16="http://schemas.microsoft.com/office/drawing/2014/main" id="{C04E1A99-F189-6B4F-B7DC-4D2CE10E1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00" name="Oval 157">
              <a:extLst>
                <a:ext uri="{FF2B5EF4-FFF2-40B4-BE49-F238E27FC236}">
                  <a16:creationId xmlns:a16="http://schemas.microsoft.com/office/drawing/2014/main" id="{E5211CCE-A2EB-B648-8F6D-0E70ED29C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01" name="Oval 158">
              <a:extLst>
                <a:ext uri="{FF2B5EF4-FFF2-40B4-BE49-F238E27FC236}">
                  <a16:creationId xmlns:a16="http://schemas.microsoft.com/office/drawing/2014/main" id="{5D3D6850-372D-4B4C-ABC8-4E4C003E6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02" name="Oval 159">
              <a:extLst>
                <a:ext uri="{FF2B5EF4-FFF2-40B4-BE49-F238E27FC236}">
                  <a16:creationId xmlns:a16="http://schemas.microsoft.com/office/drawing/2014/main" id="{28B7DFF2-3EF7-474C-BEA0-BC90BC5D0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03" name="Oval 160">
              <a:extLst>
                <a:ext uri="{FF2B5EF4-FFF2-40B4-BE49-F238E27FC236}">
                  <a16:creationId xmlns:a16="http://schemas.microsoft.com/office/drawing/2014/main" id="{27F05ED9-56EB-AE40-B8BA-931B52474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04" name="Oval 161">
              <a:extLst>
                <a:ext uri="{FF2B5EF4-FFF2-40B4-BE49-F238E27FC236}">
                  <a16:creationId xmlns:a16="http://schemas.microsoft.com/office/drawing/2014/main" id="{61578DC7-A58D-D247-977E-AC442B6CD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05" name="Oval 162">
              <a:extLst>
                <a:ext uri="{FF2B5EF4-FFF2-40B4-BE49-F238E27FC236}">
                  <a16:creationId xmlns:a16="http://schemas.microsoft.com/office/drawing/2014/main" id="{6746C11F-2B9D-4A45-AE3A-09B2F5390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06" name="Oval 163">
              <a:extLst>
                <a:ext uri="{FF2B5EF4-FFF2-40B4-BE49-F238E27FC236}">
                  <a16:creationId xmlns:a16="http://schemas.microsoft.com/office/drawing/2014/main" id="{307636CE-4365-344F-9629-CE50C5FB7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07" name="Oval 164">
              <a:extLst>
                <a:ext uri="{FF2B5EF4-FFF2-40B4-BE49-F238E27FC236}">
                  <a16:creationId xmlns:a16="http://schemas.microsoft.com/office/drawing/2014/main" id="{3728A964-DBCD-B348-A781-6A9910B5F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08" name="Oval 165">
              <a:extLst>
                <a:ext uri="{FF2B5EF4-FFF2-40B4-BE49-F238E27FC236}">
                  <a16:creationId xmlns:a16="http://schemas.microsoft.com/office/drawing/2014/main" id="{D33731B6-1EB1-074D-9B71-F57393DD5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09" name="Oval 166">
              <a:extLst>
                <a:ext uri="{FF2B5EF4-FFF2-40B4-BE49-F238E27FC236}">
                  <a16:creationId xmlns:a16="http://schemas.microsoft.com/office/drawing/2014/main" id="{62296736-11FF-F54E-87F1-A094396F6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10" name="Oval 167">
              <a:extLst>
                <a:ext uri="{FF2B5EF4-FFF2-40B4-BE49-F238E27FC236}">
                  <a16:creationId xmlns:a16="http://schemas.microsoft.com/office/drawing/2014/main" id="{7AD3ED75-3B78-7A4C-A39C-F486D97AC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11" name="Oval 168">
              <a:extLst>
                <a:ext uri="{FF2B5EF4-FFF2-40B4-BE49-F238E27FC236}">
                  <a16:creationId xmlns:a16="http://schemas.microsoft.com/office/drawing/2014/main" id="{6BC8D6C3-7D74-2D41-B69E-82A64EE24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12" name="Oval 169">
              <a:extLst>
                <a:ext uri="{FF2B5EF4-FFF2-40B4-BE49-F238E27FC236}">
                  <a16:creationId xmlns:a16="http://schemas.microsoft.com/office/drawing/2014/main" id="{8A0ACD8C-0B19-3446-B472-F8B066D2F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13" name="Oval 170">
              <a:extLst>
                <a:ext uri="{FF2B5EF4-FFF2-40B4-BE49-F238E27FC236}">
                  <a16:creationId xmlns:a16="http://schemas.microsoft.com/office/drawing/2014/main" id="{ADD7803F-CE81-254A-9A53-1D93BBCCC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14" name="Oval 171">
              <a:extLst>
                <a:ext uri="{FF2B5EF4-FFF2-40B4-BE49-F238E27FC236}">
                  <a16:creationId xmlns:a16="http://schemas.microsoft.com/office/drawing/2014/main" id="{90D08A04-A9F5-994E-B0F7-4603591CE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15" name="Oval 172">
              <a:extLst>
                <a:ext uri="{FF2B5EF4-FFF2-40B4-BE49-F238E27FC236}">
                  <a16:creationId xmlns:a16="http://schemas.microsoft.com/office/drawing/2014/main" id="{C60C715B-FC83-724D-8A1B-E92C21404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16" name="Oval 173">
              <a:extLst>
                <a:ext uri="{FF2B5EF4-FFF2-40B4-BE49-F238E27FC236}">
                  <a16:creationId xmlns:a16="http://schemas.microsoft.com/office/drawing/2014/main" id="{EAA67699-721E-464D-9F99-72AD26849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17" name="Oval 174">
              <a:extLst>
                <a:ext uri="{FF2B5EF4-FFF2-40B4-BE49-F238E27FC236}">
                  <a16:creationId xmlns:a16="http://schemas.microsoft.com/office/drawing/2014/main" id="{56906F4C-40CC-6C40-A644-C46CD3331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18" name="Oval 175">
              <a:extLst>
                <a:ext uri="{FF2B5EF4-FFF2-40B4-BE49-F238E27FC236}">
                  <a16:creationId xmlns:a16="http://schemas.microsoft.com/office/drawing/2014/main" id="{6CD4D9E2-0484-BF4A-915B-25CCF2229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19" name="Oval 176">
              <a:extLst>
                <a:ext uri="{FF2B5EF4-FFF2-40B4-BE49-F238E27FC236}">
                  <a16:creationId xmlns:a16="http://schemas.microsoft.com/office/drawing/2014/main" id="{E81A92BD-13DC-574A-A70A-2D98D15B1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20" name="Oval 177">
              <a:extLst>
                <a:ext uri="{FF2B5EF4-FFF2-40B4-BE49-F238E27FC236}">
                  <a16:creationId xmlns:a16="http://schemas.microsoft.com/office/drawing/2014/main" id="{CE0567B7-D90A-E841-BF5E-40DD1000E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21" name="Oval 178">
              <a:extLst>
                <a:ext uri="{FF2B5EF4-FFF2-40B4-BE49-F238E27FC236}">
                  <a16:creationId xmlns:a16="http://schemas.microsoft.com/office/drawing/2014/main" id="{2C8A993F-000A-034B-A1AD-1BC848877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22" name="Oval 179">
              <a:extLst>
                <a:ext uri="{FF2B5EF4-FFF2-40B4-BE49-F238E27FC236}">
                  <a16:creationId xmlns:a16="http://schemas.microsoft.com/office/drawing/2014/main" id="{6C17E245-9128-BF4B-B2A2-DC3F9A864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23" name="Oval 180">
              <a:extLst>
                <a:ext uri="{FF2B5EF4-FFF2-40B4-BE49-F238E27FC236}">
                  <a16:creationId xmlns:a16="http://schemas.microsoft.com/office/drawing/2014/main" id="{347F3286-91B8-F14E-BCDA-9383C62AA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24" name="Oval 181">
              <a:extLst>
                <a:ext uri="{FF2B5EF4-FFF2-40B4-BE49-F238E27FC236}">
                  <a16:creationId xmlns:a16="http://schemas.microsoft.com/office/drawing/2014/main" id="{42E45AEE-E6C1-924E-BDB4-69659052F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25" name="Oval 182">
              <a:extLst>
                <a:ext uri="{FF2B5EF4-FFF2-40B4-BE49-F238E27FC236}">
                  <a16:creationId xmlns:a16="http://schemas.microsoft.com/office/drawing/2014/main" id="{A33FD8B1-BBC4-9E42-94A7-5E90BCC9F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126" name="Oval 183">
              <a:extLst>
                <a:ext uri="{FF2B5EF4-FFF2-40B4-BE49-F238E27FC236}">
                  <a16:creationId xmlns:a16="http://schemas.microsoft.com/office/drawing/2014/main" id="{611B9DD0-8300-5348-832C-62CC9BB06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93994" name="Group 184">
            <a:extLst>
              <a:ext uri="{FF2B5EF4-FFF2-40B4-BE49-F238E27FC236}">
                <a16:creationId xmlns:a16="http://schemas.microsoft.com/office/drawing/2014/main" id="{39F0CB74-643C-B34B-8578-37284DD5B924}"/>
              </a:ext>
            </a:extLst>
          </p:cNvPr>
          <p:cNvGrpSpPr>
            <a:grpSpLocks/>
          </p:cNvGrpSpPr>
          <p:nvPr/>
        </p:nvGrpSpPr>
        <p:grpSpPr bwMode="auto">
          <a:xfrm>
            <a:off x="514350" y="4273550"/>
            <a:ext cx="8928100" cy="169863"/>
            <a:chOff x="505" y="2927"/>
            <a:chExt cx="5448" cy="124"/>
          </a:xfrm>
        </p:grpSpPr>
        <p:sp>
          <p:nvSpPr>
            <p:cNvPr id="294061" name="Oval 185">
              <a:extLst>
                <a:ext uri="{FF2B5EF4-FFF2-40B4-BE49-F238E27FC236}">
                  <a16:creationId xmlns:a16="http://schemas.microsoft.com/office/drawing/2014/main" id="{043F96BF-92ED-DA41-9251-F5427B096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62" name="Oval 186">
              <a:extLst>
                <a:ext uri="{FF2B5EF4-FFF2-40B4-BE49-F238E27FC236}">
                  <a16:creationId xmlns:a16="http://schemas.microsoft.com/office/drawing/2014/main" id="{D7D7555F-8B75-E14C-8934-0D62AF8CA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63" name="Oval 187">
              <a:extLst>
                <a:ext uri="{FF2B5EF4-FFF2-40B4-BE49-F238E27FC236}">
                  <a16:creationId xmlns:a16="http://schemas.microsoft.com/office/drawing/2014/main" id="{4ADE06A1-A0EA-974F-82E0-E5AE3ED3E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64" name="Oval 188">
              <a:extLst>
                <a:ext uri="{FF2B5EF4-FFF2-40B4-BE49-F238E27FC236}">
                  <a16:creationId xmlns:a16="http://schemas.microsoft.com/office/drawing/2014/main" id="{3787A332-9666-AC48-B771-FAF1BF47F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65" name="Oval 189">
              <a:extLst>
                <a:ext uri="{FF2B5EF4-FFF2-40B4-BE49-F238E27FC236}">
                  <a16:creationId xmlns:a16="http://schemas.microsoft.com/office/drawing/2014/main" id="{7668A1F3-3183-FB46-A3EC-5FD934F9F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66" name="Oval 190">
              <a:extLst>
                <a:ext uri="{FF2B5EF4-FFF2-40B4-BE49-F238E27FC236}">
                  <a16:creationId xmlns:a16="http://schemas.microsoft.com/office/drawing/2014/main" id="{793C56B7-24B3-7748-8C62-795253EC7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67" name="Oval 191">
              <a:extLst>
                <a:ext uri="{FF2B5EF4-FFF2-40B4-BE49-F238E27FC236}">
                  <a16:creationId xmlns:a16="http://schemas.microsoft.com/office/drawing/2014/main" id="{AB266A14-91F0-C447-886C-545271DC9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68" name="Oval 192">
              <a:extLst>
                <a:ext uri="{FF2B5EF4-FFF2-40B4-BE49-F238E27FC236}">
                  <a16:creationId xmlns:a16="http://schemas.microsoft.com/office/drawing/2014/main" id="{09B9FF7F-792A-A14C-BEDC-15F3FA110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69" name="Oval 193">
              <a:extLst>
                <a:ext uri="{FF2B5EF4-FFF2-40B4-BE49-F238E27FC236}">
                  <a16:creationId xmlns:a16="http://schemas.microsoft.com/office/drawing/2014/main" id="{814076E2-A9E7-484B-B79B-FA0DBC6FB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70" name="Oval 194">
              <a:extLst>
                <a:ext uri="{FF2B5EF4-FFF2-40B4-BE49-F238E27FC236}">
                  <a16:creationId xmlns:a16="http://schemas.microsoft.com/office/drawing/2014/main" id="{01C98887-6E10-2440-8DD4-30987D1B4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71" name="Oval 195">
              <a:extLst>
                <a:ext uri="{FF2B5EF4-FFF2-40B4-BE49-F238E27FC236}">
                  <a16:creationId xmlns:a16="http://schemas.microsoft.com/office/drawing/2014/main" id="{661346F7-8984-3441-98D8-6BC44D674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72" name="Oval 196">
              <a:extLst>
                <a:ext uri="{FF2B5EF4-FFF2-40B4-BE49-F238E27FC236}">
                  <a16:creationId xmlns:a16="http://schemas.microsoft.com/office/drawing/2014/main" id="{AC85AEE0-4945-0345-9E60-873307F24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73" name="Oval 197">
              <a:extLst>
                <a:ext uri="{FF2B5EF4-FFF2-40B4-BE49-F238E27FC236}">
                  <a16:creationId xmlns:a16="http://schemas.microsoft.com/office/drawing/2014/main" id="{A8C1A0E5-FC38-574C-989F-1192DBE11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74" name="Oval 198">
              <a:extLst>
                <a:ext uri="{FF2B5EF4-FFF2-40B4-BE49-F238E27FC236}">
                  <a16:creationId xmlns:a16="http://schemas.microsoft.com/office/drawing/2014/main" id="{914F4C5C-DE5B-DA46-A6F8-F2D8A90CE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75" name="Oval 199">
              <a:extLst>
                <a:ext uri="{FF2B5EF4-FFF2-40B4-BE49-F238E27FC236}">
                  <a16:creationId xmlns:a16="http://schemas.microsoft.com/office/drawing/2014/main" id="{3EEEA049-C243-1C42-9A98-F560C5B33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76" name="Oval 200">
              <a:extLst>
                <a:ext uri="{FF2B5EF4-FFF2-40B4-BE49-F238E27FC236}">
                  <a16:creationId xmlns:a16="http://schemas.microsoft.com/office/drawing/2014/main" id="{0508F515-EFF6-1D41-AE91-194EF2C8E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1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77" name="Oval 201">
              <a:extLst>
                <a:ext uri="{FF2B5EF4-FFF2-40B4-BE49-F238E27FC236}">
                  <a16:creationId xmlns:a16="http://schemas.microsoft.com/office/drawing/2014/main" id="{3533DB17-0A52-1D41-BAC4-F42C3827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78" name="Oval 202">
              <a:extLst>
                <a:ext uri="{FF2B5EF4-FFF2-40B4-BE49-F238E27FC236}">
                  <a16:creationId xmlns:a16="http://schemas.microsoft.com/office/drawing/2014/main" id="{922AE059-18F1-4943-9D79-E5E636C5C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79" name="Oval 203">
              <a:extLst>
                <a:ext uri="{FF2B5EF4-FFF2-40B4-BE49-F238E27FC236}">
                  <a16:creationId xmlns:a16="http://schemas.microsoft.com/office/drawing/2014/main" id="{1F9D91F2-646A-544A-9863-6BE0F61A1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80" name="Oval 204">
              <a:extLst>
                <a:ext uri="{FF2B5EF4-FFF2-40B4-BE49-F238E27FC236}">
                  <a16:creationId xmlns:a16="http://schemas.microsoft.com/office/drawing/2014/main" id="{5C6E6BD6-92FB-B044-9EC3-AB6DFCF46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3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81" name="Oval 205">
              <a:extLst>
                <a:ext uri="{FF2B5EF4-FFF2-40B4-BE49-F238E27FC236}">
                  <a16:creationId xmlns:a16="http://schemas.microsoft.com/office/drawing/2014/main" id="{100ECB51-FCD9-9B41-9B9F-C3D9E47A1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6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82" name="Oval 206">
              <a:extLst>
                <a:ext uri="{FF2B5EF4-FFF2-40B4-BE49-F238E27FC236}">
                  <a16:creationId xmlns:a16="http://schemas.microsoft.com/office/drawing/2014/main" id="{BA85324E-0F6D-D54D-A744-B30BDF3D3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83" name="Oval 207">
              <a:extLst>
                <a:ext uri="{FF2B5EF4-FFF2-40B4-BE49-F238E27FC236}">
                  <a16:creationId xmlns:a16="http://schemas.microsoft.com/office/drawing/2014/main" id="{D2882602-E656-744A-AE00-83CCC6A47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84" name="Oval 208">
              <a:extLst>
                <a:ext uri="{FF2B5EF4-FFF2-40B4-BE49-F238E27FC236}">
                  <a16:creationId xmlns:a16="http://schemas.microsoft.com/office/drawing/2014/main" id="{8AAD20AE-00B5-4D42-9AD8-070408E1B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85" name="Oval 209">
              <a:extLst>
                <a:ext uri="{FF2B5EF4-FFF2-40B4-BE49-F238E27FC236}">
                  <a16:creationId xmlns:a16="http://schemas.microsoft.com/office/drawing/2014/main" id="{BB995D59-20AA-F74B-B137-98BDF0BC1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86" name="Oval 210">
              <a:extLst>
                <a:ext uri="{FF2B5EF4-FFF2-40B4-BE49-F238E27FC236}">
                  <a16:creationId xmlns:a16="http://schemas.microsoft.com/office/drawing/2014/main" id="{4B1F3A32-490B-AF4F-A5D4-CD8C6727B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87" name="Oval 211">
              <a:extLst>
                <a:ext uri="{FF2B5EF4-FFF2-40B4-BE49-F238E27FC236}">
                  <a16:creationId xmlns:a16="http://schemas.microsoft.com/office/drawing/2014/main" id="{B697EEB8-37FB-0A42-8600-569E3C3F2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88" name="Oval 212">
              <a:extLst>
                <a:ext uri="{FF2B5EF4-FFF2-40B4-BE49-F238E27FC236}">
                  <a16:creationId xmlns:a16="http://schemas.microsoft.com/office/drawing/2014/main" id="{4C3BD429-4477-5844-9F53-290DC173D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89" name="Oval 213">
              <a:extLst>
                <a:ext uri="{FF2B5EF4-FFF2-40B4-BE49-F238E27FC236}">
                  <a16:creationId xmlns:a16="http://schemas.microsoft.com/office/drawing/2014/main" id="{DA8C3BB2-8526-304F-A884-8963DF95F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2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90" name="Oval 214">
              <a:extLst>
                <a:ext uri="{FF2B5EF4-FFF2-40B4-BE49-F238E27FC236}">
                  <a16:creationId xmlns:a16="http://schemas.microsoft.com/office/drawing/2014/main" id="{E6E8BB3A-1D02-4B45-A5F3-569F879F1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91" name="Oval 215">
              <a:extLst>
                <a:ext uri="{FF2B5EF4-FFF2-40B4-BE49-F238E27FC236}">
                  <a16:creationId xmlns:a16="http://schemas.microsoft.com/office/drawing/2014/main" id="{C36B505D-2B78-6041-9F10-450CB18C9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92" name="Oval 216">
              <a:extLst>
                <a:ext uri="{FF2B5EF4-FFF2-40B4-BE49-F238E27FC236}">
                  <a16:creationId xmlns:a16="http://schemas.microsoft.com/office/drawing/2014/main" id="{1EE8E8BB-A697-4C47-8ACD-168491E26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" y="2927"/>
              <a:ext cx="104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93" name="Oval 217">
              <a:extLst>
                <a:ext uri="{FF2B5EF4-FFF2-40B4-BE49-F238E27FC236}">
                  <a16:creationId xmlns:a16="http://schemas.microsoft.com/office/drawing/2014/main" id="{3908C753-27C7-2B4A-A1A9-22D1A4B93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" y="2927"/>
              <a:ext cx="105" cy="124"/>
            </a:xfrm>
            <a:prstGeom prst="ellipse">
              <a:avLst/>
            </a:prstGeom>
            <a:solidFill>
              <a:schemeClr val="bg2"/>
            </a:solidFill>
            <a:ln w="17463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6" name="Group 218">
            <a:extLst>
              <a:ext uri="{FF2B5EF4-FFF2-40B4-BE49-F238E27FC236}">
                <a16:creationId xmlns:a16="http://schemas.microsoft.com/office/drawing/2014/main" id="{90C08799-C18F-AF4F-95D2-9D8A108D5C2C}"/>
              </a:ext>
            </a:extLst>
          </p:cNvPr>
          <p:cNvGrpSpPr>
            <a:grpSpLocks/>
          </p:cNvGrpSpPr>
          <p:nvPr/>
        </p:nvGrpSpPr>
        <p:grpSpPr bwMode="auto">
          <a:xfrm>
            <a:off x="8093075" y="3203575"/>
            <a:ext cx="1349375" cy="220663"/>
            <a:chOff x="5129" y="1902"/>
            <a:chExt cx="823" cy="162"/>
          </a:xfrm>
        </p:grpSpPr>
        <p:sp>
          <p:nvSpPr>
            <p:cNvPr id="294055" name="Oval 219">
              <a:extLst>
                <a:ext uri="{FF2B5EF4-FFF2-40B4-BE49-F238E27FC236}">
                  <a16:creationId xmlns:a16="http://schemas.microsoft.com/office/drawing/2014/main" id="{DF287C67-6F3D-2440-B7E3-F45C222BD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2" y="1940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56" name="Oval 220">
              <a:extLst>
                <a:ext uri="{FF2B5EF4-FFF2-40B4-BE49-F238E27FC236}">
                  <a16:creationId xmlns:a16="http://schemas.microsoft.com/office/drawing/2014/main" id="{69088378-E193-F147-B93D-E21B47F07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8" y="1940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57" name="Oval 221">
              <a:extLst>
                <a:ext uri="{FF2B5EF4-FFF2-40B4-BE49-F238E27FC236}">
                  <a16:creationId xmlns:a16="http://schemas.microsoft.com/office/drawing/2014/main" id="{21BE9BA8-3DFF-8E47-8D19-047A47CF2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5" y="1940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58" name="Oval 222">
              <a:extLst>
                <a:ext uri="{FF2B5EF4-FFF2-40B4-BE49-F238E27FC236}">
                  <a16:creationId xmlns:a16="http://schemas.microsoft.com/office/drawing/2014/main" id="{B95BD88D-087A-C647-96E7-BC38AAC6F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1902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59" name="Oval 223">
              <a:extLst>
                <a:ext uri="{FF2B5EF4-FFF2-40B4-BE49-F238E27FC236}">
                  <a16:creationId xmlns:a16="http://schemas.microsoft.com/office/drawing/2014/main" id="{6F096616-ADB3-0F40-A45A-A2C90FAF1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1902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60" name="Oval 224">
              <a:extLst>
                <a:ext uri="{FF2B5EF4-FFF2-40B4-BE49-F238E27FC236}">
                  <a16:creationId xmlns:a16="http://schemas.microsoft.com/office/drawing/2014/main" id="{74A50A3B-F741-8E44-9962-E59129A30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1902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7" name="Group 225">
            <a:extLst>
              <a:ext uri="{FF2B5EF4-FFF2-40B4-BE49-F238E27FC236}">
                <a16:creationId xmlns:a16="http://schemas.microsoft.com/office/drawing/2014/main" id="{5118A1D4-2401-EC40-9414-5AD6D5CDE93E}"/>
              </a:ext>
            </a:extLst>
          </p:cNvPr>
          <p:cNvGrpSpPr>
            <a:grpSpLocks/>
          </p:cNvGrpSpPr>
          <p:nvPr/>
        </p:nvGrpSpPr>
        <p:grpSpPr bwMode="auto">
          <a:xfrm>
            <a:off x="8093075" y="3400425"/>
            <a:ext cx="1349375" cy="219075"/>
            <a:chOff x="5129" y="2046"/>
            <a:chExt cx="823" cy="162"/>
          </a:xfrm>
        </p:grpSpPr>
        <p:sp>
          <p:nvSpPr>
            <p:cNvPr id="294049" name="Oval 226">
              <a:extLst>
                <a:ext uri="{FF2B5EF4-FFF2-40B4-BE49-F238E27FC236}">
                  <a16:creationId xmlns:a16="http://schemas.microsoft.com/office/drawing/2014/main" id="{01B50229-611D-C94E-A555-DCEA22DDD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8" y="2084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50" name="Oval 227">
              <a:extLst>
                <a:ext uri="{FF2B5EF4-FFF2-40B4-BE49-F238E27FC236}">
                  <a16:creationId xmlns:a16="http://schemas.microsoft.com/office/drawing/2014/main" id="{3292F805-15C6-B548-8A70-09E77F6B7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5" y="2084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51" name="Oval 228">
              <a:extLst>
                <a:ext uri="{FF2B5EF4-FFF2-40B4-BE49-F238E27FC236}">
                  <a16:creationId xmlns:a16="http://schemas.microsoft.com/office/drawing/2014/main" id="{89CA60A9-1347-A146-828E-4E5B1D930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2" y="2084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52" name="Oval 229">
              <a:extLst>
                <a:ext uri="{FF2B5EF4-FFF2-40B4-BE49-F238E27FC236}">
                  <a16:creationId xmlns:a16="http://schemas.microsoft.com/office/drawing/2014/main" id="{7A2CC64E-0532-4044-842E-CAEBF720D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2046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53" name="Oval 230">
              <a:extLst>
                <a:ext uri="{FF2B5EF4-FFF2-40B4-BE49-F238E27FC236}">
                  <a16:creationId xmlns:a16="http://schemas.microsoft.com/office/drawing/2014/main" id="{09F1554B-1CFF-A74C-A724-D012D3B27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2046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54" name="Oval 231">
              <a:extLst>
                <a:ext uri="{FF2B5EF4-FFF2-40B4-BE49-F238E27FC236}">
                  <a16:creationId xmlns:a16="http://schemas.microsoft.com/office/drawing/2014/main" id="{A4553BAD-E04D-ED4E-A0EC-E6C173537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2046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8" name="Group 232">
            <a:extLst>
              <a:ext uri="{FF2B5EF4-FFF2-40B4-BE49-F238E27FC236}">
                <a16:creationId xmlns:a16="http://schemas.microsoft.com/office/drawing/2014/main" id="{D6F4427A-83CA-8C45-9708-46F71B5FDB32}"/>
              </a:ext>
            </a:extLst>
          </p:cNvPr>
          <p:cNvGrpSpPr>
            <a:grpSpLocks/>
          </p:cNvGrpSpPr>
          <p:nvPr/>
        </p:nvGrpSpPr>
        <p:grpSpPr bwMode="auto">
          <a:xfrm>
            <a:off x="8093075" y="3595688"/>
            <a:ext cx="1349375" cy="195262"/>
            <a:chOff x="5129" y="2190"/>
            <a:chExt cx="823" cy="143"/>
          </a:xfrm>
        </p:grpSpPr>
        <p:sp>
          <p:nvSpPr>
            <p:cNvPr id="294043" name="Oval 233">
              <a:extLst>
                <a:ext uri="{FF2B5EF4-FFF2-40B4-BE49-F238E27FC236}">
                  <a16:creationId xmlns:a16="http://schemas.microsoft.com/office/drawing/2014/main" id="{8EAABDC1-FD55-634F-A95C-651222824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5" y="2208"/>
              <a:ext cx="104" cy="125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44" name="Oval 234">
              <a:extLst>
                <a:ext uri="{FF2B5EF4-FFF2-40B4-BE49-F238E27FC236}">
                  <a16:creationId xmlns:a16="http://schemas.microsoft.com/office/drawing/2014/main" id="{3483A6B2-3645-2042-9465-0C9B76475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2" y="2208"/>
              <a:ext cx="105" cy="125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45" name="Oval 235">
              <a:extLst>
                <a:ext uri="{FF2B5EF4-FFF2-40B4-BE49-F238E27FC236}">
                  <a16:creationId xmlns:a16="http://schemas.microsoft.com/office/drawing/2014/main" id="{10855500-8CB0-1D47-8BC9-BC446E56B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8" y="2208"/>
              <a:ext cx="104" cy="125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46" name="Oval 236">
              <a:extLst>
                <a:ext uri="{FF2B5EF4-FFF2-40B4-BE49-F238E27FC236}">
                  <a16:creationId xmlns:a16="http://schemas.microsoft.com/office/drawing/2014/main" id="{90BE69A8-2AF4-C043-974A-A4FB9DE05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2190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47" name="Oval 237">
              <a:extLst>
                <a:ext uri="{FF2B5EF4-FFF2-40B4-BE49-F238E27FC236}">
                  <a16:creationId xmlns:a16="http://schemas.microsoft.com/office/drawing/2014/main" id="{6985085B-713B-354E-8C76-9167A3B3F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2190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48" name="Oval 238">
              <a:extLst>
                <a:ext uri="{FF2B5EF4-FFF2-40B4-BE49-F238E27FC236}">
                  <a16:creationId xmlns:a16="http://schemas.microsoft.com/office/drawing/2014/main" id="{E16684B7-1AC3-F842-88A0-767FFB8B9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2190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9" name="Group 239">
            <a:extLst>
              <a:ext uri="{FF2B5EF4-FFF2-40B4-BE49-F238E27FC236}">
                <a16:creationId xmlns:a16="http://schemas.microsoft.com/office/drawing/2014/main" id="{ACCD26CA-A51C-9A4A-9B5C-B41B571DFDCF}"/>
              </a:ext>
            </a:extLst>
          </p:cNvPr>
          <p:cNvGrpSpPr>
            <a:grpSpLocks/>
          </p:cNvGrpSpPr>
          <p:nvPr/>
        </p:nvGrpSpPr>
        <p:grpSpPr bwMode="auto">
          <a:xfrm>
            <a:off x="8093075" y="2667000"/>
            <a:ext cx="1349375" cy="169863"/>
            <a:chOff x="5129" y="1508"/>
            <a:chExt cx="823" cy="125"/>
          </a:xfrm>
        </p:grpSpPr>
        <p:sp>
          <p:nvSpPr>
            <p:cNvPr id="294037" name="Oval 240">
              <a:extLst>
                <a:ext uri="{FF2B5EF4-FFF2-40B4-BE49-F238E27FC236}">
                  <a16:creationId xmlns:a16="http://schemas.microsoft.com/office/drawing/2014/main" id="{62C31140-C175-2843-91BD-8700673CD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5" y="1508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38" name="Oval 241">
              <a:extLst>
                <a:ext uri="{FF2B5EF4-FFF2-40B4-BE49-F238E27FC236}">
                  <a16:creationId xmlns:a16="http://schemas.microsoft.com/office/drawing/2014/main" id="{F0748B8A-F960-CA48-81C2-7BF9D160B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2" y="1508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39" name="Oval 242">
              <a:extLst>
                <a:ext uri="{FF2B5EF4-FFF2-40B4-BE49-F238E27FC236}">
                  <a16:creationId xmlns:a16="http://schemas.microsoft.com/office/drawing/2014/main" id="{CCAC399C-4299-AD4C-AE11-755D1EB97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8" y="1508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40" name="Oval 243">
              <a:extLst>
                <a:ext uri="{FF2B5EF4-FFF2-40B4-BE49-F238E27FC236}">
                  <a16:creationId xmlns:a16="http://schemas.microsoft.com/office/drawing/2014/main" id="{1A0CAC54-FF56-4349-A289-9BCEAFE8A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1509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41" name="Oval 244">
              <a:extLst>
                <a:ext uri="{FF2B5EF4-FFF2-40B4-BE49-F238E27FC236}">
                  <a16:creationId xmlns:a16="http://schemas.microsoft.com/office/drawing/2014/main" id="{86E41115-7C1C-BE4F-A239-4E8DAC472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1509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42" name="Oval 245">
              <a:extLst>
                <a:ext uri="{FF2B5EF4-FFF2-40B4-BE49-F238E27FC236}">
                  <a16:creationId xmlns:a16="http://schemas.microsoft.com/office/drawing/2014/main" id="{3F4C93ED-FB56-1E4D-ABCB-5899D4042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1509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0" name="Group 246">
            <a:extLst>
              <a:ext uri="{FF2B5EF4-FFF2-40B4-BE49-F238E27FC236}">
                <a16:creationId xmlns:a16="http://schemas.microsoft.com/office/drawing/2014/main" id="{C160C9D1-6699-A444-BB34-1ED27F8E1B44}"/>
              </a:ext>
            </a:extLst>
          </p:cNvPr>
          <p:cNvGrpSpPr>
            <a:grpSpLocks/>
          </p:cNvGrpSpPr>
          <p:nvPr/>
        </p:nvGrpSpPr>
        <p:grpSpPr bwMode="auto">
          <a:xfrm>
            <a:off x="8093075" y="2833688"/>
            <a:ext cx="1349375" cy="198437"/>
            <a:chOff x="5129" y="1630"/>
            <a:chExt cx="823" cy="146"/>
          </a:xfrm>
        </p:grpSpPr>
        <p:sp>
          <p:nvSpPr>
            <p:cNvPr id="294031" name="Oval 247">
              <a:extLst>
                <a:ext uri="{FF2B5EF4-FFF2-40B4-BE49-F238E27FC236}">
                  <a16:creationId xmlns:a16="http://schemas.microsoft.com/office/drawing/2014/main" id="{BD88CFD0-0C08-F642-85F3-7E74FF1D8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2" y="1652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32" name="Oval 248">
              <a:extLst>
                <a:ext uri="{FF2B5EF4-FFF2-40B4-BE49-F238E27FC236}">
                  <a16:creationId xmlns:a16="http://schemas.microsoft.com/office/drawing/2014/main" id="{8A0DFFCD-498E-F040-9707-DC1B8F5CA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8" y="1652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33" name="Oval 249">
              <a:extLst>
                <a:ext uri="{FF2B5EF4-FFF2-40B4-BE49-F238E27FC236}">
                  <a16:creationId xmlns:a16="http://schemas.microsoft.com/office/drawing/2014/main" id="{AFE85ED2-68C5-5E49-AFB0-863F76E0A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5" y="1652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34" name="Oval 250">
              <a:extLst>
                <a:ext uri="{FF2B5EF4-FFF2-40B4-BE49-F238E27FC236}">
                  <a16:creationId xmlns:a16="http://schemas.microsoft.com/office/drawing/2014/main" id="{3207042A-BF4E-1141-B3D6-926C9C018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1630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35" name="Oval 251">
              <a:extLst>
                <a:ext uri="{FF2B5EF4-FFF2-40B4-BE49-F238E27FC236}">
                  <a16:creationId xmlns:a16="http://schemas.microsoft.com/office/drawing/2014/main" id="{42660286-AEF1-C749-BD68-7C33D6745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1630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36" name="Oval 252">
              <a:extLst>
                <a:ext uri="{FF2B5EF4-FFF2-40B4-BE49-F238E27FC236}">
                  <a16:creationId xmlns:a16="http://schemas.microsoft.com/office/drawing/2014/main" id="{816EAFEC-9F78-C44B-BF6A-FD5E90789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1630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1" name="Group 253">
            <a:extLst>
              <a:ext uri="{FF2B5EF4-FFF2-40B4-BE49-F238E27FC236}">
                <a16:creationId xmlns:a16="http://schemas.microsoft.com/office/drawing/2014/main" id="{75F7E15C-46BD-3248-97E6-13640335819E}"/>
              </a:ext>
            </a:extLst>
          </p:cNvPr>
          <p:cNvGrpSpPr>
            <a:grpSpLocks/>
          </p:cNvGrpSpPr>
          <p:nvPr/>
        </p:nvGrpSpPr>
        <p:grpSpPr bwMode="auto">
          <a:xfrm>
            <a:off x="8093075" y="2997200"/>
            <a:ext cx="1349375" cy="230188"/>
            <a:chOff x="5129" y="1750"/>
            <a:chExt cx="823" cy="170"/>
          </a:xfrm>
        </p:grpSpPr>
        <p:sp>
          <p:nvSpPr>
            <p:cNvPr id="294025" name="Oval 254">
              <a:extLst>
                <a:ext uri="{FF2B5EF4-FFF2-40B4-BE49-F238E27FC236}">
                  <a16:creationId xmlns:a16="http://schemas.microsoft.com/office/drawing/2014/main" id="{F993CC89-2EEC-9B42-B15D-0D02C75F2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5" y="1796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26" name="Oval 255">
              <a:extLst>
                <a:ext uri="{FF2B5EF4-FFF2-40B4-BE49-F238E27FC236}">
                  <a16:creationId xmlns:a16="http://schemas.microsoft.com/office/drawing/2014/main" id="{518E61BC-C380-2847-8692-CDCDAE09C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2" y="1796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27" name="Oval 256">
              <a:extLst>
                <a:ext uri="{FF2B5EF4-FFF2-40B4-BE49-F238E27FC236}">
                  <a16:creationId xmlns:a16="http://schemas.microsoft.com/office/drawing/2014/main" id="{EC94EC2C-9AFE-1B47-A073-84FE56BA4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8" y="1796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28" name="Oval 257">
              <a:extLst>
                <a:ext uri="{FF2B5EF4-FFF2-40B4-BE49-F238E27FC236}">
                  <a16:creationId xmlns:a16="http://schemas.microsoft.com/office/drawing/2014/main" id="{03B6EF39-4C15-CD44-B2D5-4089979C5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1750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29" name="Oval 258">
              <a:extLst>
                <a:ext uri="{FF2B5EF4-FFF2-40B4-BE49-F238E27FC236}">
                  <a16:creationId xmlns:a16="http://schemas.microsoft.com/office/drawing/2014/main" id="{D6410CEE-5D44-A94E-85FA-45278537E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9" y="1750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30" name="Oval 259">
              <a:extLst>
                <a:ext uri="{FF2B5EF4-FFF2-40B4-BE49-F238E27FC236}">
                  <a16:creationId xmlns:a16="http://schemas.microsoft.com/office/drawing/2014/main" id="{92DEA33D-D51A-D84E-935F-C0C7C5D58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1750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2" name="Group 260">
            <a:extLst>
              <a:ext uri="{FF2B5EF4-FFF2-40B4-BE49-F238E27FC236}">
                <a16:creationId xmlns:a16="http://schemas.microsoft.com/office/drawing/2014/main" id="{609BA460-38AE-D64A-85D5-D1C3176336DB}"/>
              </a:ext>
            </a:extLst>
          </p:cNvPr>
          <p:cNvGrpSpPr>
            <a:grpSpLocks/>
          </p:cNvGrpSpPr>
          <p:nvPr/>
        </p:nvGrpSpPr>
        <p:grpSpPr bwMode="auto">
          <a:xfrm>
            <a:off x="8091488" y="3778250"/>
            <a:ext cx="1350962" cy="168275"/>
            <a:chOff x="5128" y="2257"/>
            <a:chExt cx="824" cy="124"/>
          </a:xfrm>
        </p:grpSpPr>
        <p:sp>
          <p:nvSpPr>
            <p:cNvPr id="294019" name="Oval 261">
              <a:extLst>
                <a:ext uri="{FF2B5EF4-FFF2-40B4-BE49-F238E27FC236}">
                  <a16:creationId xmlns:a16="http://schemas.microsoft.com/office/drawing/2014/main" id="{68DFB4E9-940B-FC45-8BF1-1D9B278AB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1" y="2257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20" name="Oval 262">
              <a:extLst>
                <a:ext uri="{FF2B5EF4-FFF2-40B4-BE49-F238E27FC236}">
                  <a16:creationId xmlns:a16="http://schemas.microsoft.com/office/drawing/2014/main" id="{91ADEEB4-7920-B74C-8401-790A7E74D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8" y="2257"/>
              <a:ext cx="106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21" name="Oval 263">
              <a:extLst>
                <a:ext uri="{FF2B5EF4-FFF2-40B4-BE49-F238E27FC236}">
                  <a16:creationId xmlns:a16="http://schemas.microsoft.com/office/drawing/2014/main" id="{C17AB751-2832-6147-8BBF-97ABA9F4F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4" y="2257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22" name="Oval 264">
              <a:extLst>
                <a:ext uri="{FF2B5EF4-FFF2-40B4-BE49-F238E27FC236}">
                  <a16:creationId xmlns:a16="http://schemas.microsoft.com/office/drawing/2014/main" id="{7B9AFD30-3AB3-7145-88E8-601F215CD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5" y="2257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23" name="Oval 265">
              <a:extLst>
                <a:ext uri="{FF2B5EF4-FFF2-40B4-BE49-F238E27FC236}">
                  <a16:creationId xmlns:a16="http://schemas.microsoft.com/office/drawing/2014/main" id="{C8BE5FC2-E23C-C144-8857-D38E39D0D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2" y="2257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24" name="Oval 266">
              <a:extLst>
                <a:ext uri="{FF2B5EF4-FFF2-40B4-BE49-F238E27FC236}">
                  <a16:creationId xmlns:a16="http://schemas.microsoft.com/office/drawing/2014/main" id="{EFB8DAF0-04BD-824C-AD29-496534F52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8" y="2257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3" name="Group 267">
            <a:extLst>
              <a:ext uri="{FF2B5EF4-FFF2-40B4-BE49-F238E27FC236}">
                <a16:creationId xmlns:a16="http://schemas.microsoft.com/office/drawing/2014/main" id="{3B6ED774-5D31-E64D-AC44-FA259879FBC1}"/>
              </a:ext>
            </a:extLst>
          </p:cNvPr>
          <p:cNvGrpSpPr>
            <a:grpSpLocks/>
          </p:cNvGrpSpPr>
          <p:nvPr/>
        </p:nvGrpSpPr>
        <p:grpSpPr bwMode="auto">
          <a:xfrm>
            <a:off x="8091488" y="3946525"/>
            <a:ext cx="1350962" cy="171450"/>
            <a:chOff x="5128" y="2377"/>
            <a:chExt cx="824" cy="125"/>
          </a:xfrm>
        </p:grpSpPr>
        <p:sp>
          <p:nvSpPr>
            <p:cNvPr id="294013" name="Oval 268">
              <a:extLst>
                <a:ext uri="{FF2B5EF4-FFF2-40B4-BE49-F238E27FC236}">
                  <a16:creationId xmlns:a16="http://schemas.microsoft.com/office/drawing/2014/main" id="{9485755D-E2BF-2A47-AF46-3AB4F59EA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8" y="2377"/>
              <a:ext cx="106" cy="125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14" name="Oval 269">
              <a:extLst>
                <a:ext uri="{FF2B5EF4-FFF2-40B4-BE49-F238E27FC236}">
                  <a16:creationId xmlns:a16="http://schemas.microsoft.com/office/drawing/2014/main" id="{E6F9187D-E2E3-8D48-8143-88D5FAE25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1" y="2377"/>
              <a:ext cx="104" cy="125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15" name="Oval 270">
              <a:extLst>
                <a:ext uri="{FF2B5EF4-FFF2-40B4-BE49-F238E27FC236}">
                  <a16:creationId xmlns:a16="http://schemas.microsoft.com/office/drawing/2014/main" id="{C1E2BBBE-A555-5A4F-BF99-26BB94AD4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4" y="2377"/>
              <a:ext cx="104" cy="125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16" name="Oval 271">
              <a:extLst>
                <a:ext uri="{FF2B5EF4-FFF2-40B4-BE49-F238E27FC236}">
                  <a16:creationId xmlns:a16="http://schemas.microsoft.com/office/drawing/2014/main" id="{57E7973E-8A9F-C247-992F-44822E555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2" y="2377"/>
              <a:ext cx="105" cy="125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17" name="Oval 272">
              <a:extLst>
                <a:ext uri="{FF2B5EF4-FFF2-40B4-BE49-F238E27FC236}">
                  <a16:creationId xmlns:a16="http://schemas.microsoft.com/office/drawing/2014/main" id="{B6597272-FE61-0248-AE50-263C2A9C0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5" y="2377"/>
              <a:ext cx="104" cy="125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18" name="Oval 273">
              <a:extLst>
                <a:ext uri="{FF2B5EF4-FFF2-40B4-BE49-F238E27FC236}">
                  <a16:creationId xmlns:a16="http://schemas.microsoft.com/office/drawing/2014/main" id="{95BEE00D-E9BF-904F-8F41-FF133C27A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8" y="2377"/>
              <a:ext cx="104" cy="125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4" name="Group 274">
            <a:extLst>
              <a:ext uri="{FF2B5EF4-FFF2-40B4-BE49-F238E27FC236}">
                <a16:creationId xmlns:a16="http://schemas.microsoft.com/office/drawing/2014/main" id="{DF883AC6-271D-BF4E-AFA8-5C08CFF693EB}"/>
              </a:ext>
            </a:extLst>
          </p:cNvPr>
          <p:cNvGrpSpPr>
            <a:grpSpLocks/>
          </p:cNvGrpSpPr>
          <p:nvPr/>
        </p:nvGrpSpPr>
        <p:grpSpPr bwMode="auto">
          <a:xfrm>
            <a:off x="8091488" y="4105275"/>
            <a:ext cx="1350962" cy="168275"/>
            <a:chOff x="5128" y="2498"/>
            <a:chExt cx="824" cy="124"/>
          </a:xfrm>
        </p:grpSpPr>
        <p:sp>
          <p:nvSpPr>
            <p:cNvPr id="294007" name="Oval 275">
              <a:extLst>
                <a:ext uri="{FF2B5EF4-FFF2-40B4-BE49-F238E27FC236}">
                  <a16:creationId xmlns:a16="http://schemas.microsoft.com/office/drawing/2014/main" id="{9F747C18-563C-1447-9407-3B7617811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4" y="2498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08" name="Oval 276">
              <a:extLst>
                <a:ext uri="{FF2B5EF4-FFF2-40B4-BE49-F238E27FC236}">
                  <a16:creationId xmlns:a16="http://schemas.microsoft.com/office/drawing/2014/main" id="{95A4DC55-9CB7-0F4D-8F7D-726E346B9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8" y="2498"/>
              <a:ext cx="106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09" name="Oval 277">
              <a:extLst>
                <a:ext uri="{FF2B5EF4-FFF2-40B4-BE49-F238E27FC236}">
                  <a16:creationId xmlns:a16="http://schemas.microsoft.com/office/drawing/2014/main" id="{72D8F9D2-4C66-7143-917E-FCA369702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1" y="2498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10" name="Oval 278">
              <a:extLst>
                <a:ext uri="{FF2B5EF4-FFF2-40B4-BE49-F238E27FC236}">
                  <a16:creationId xmlns:a16="http://schemas.microsoft.com/office/drawing/2014/main" id="{C1189D9D-E8EE-5544-B858-790A3F145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8" y="2498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11" name="Oval 279">
              <a:extLst>
                <a:ext uri="{FF2B5EF4-FFF2-40B4-BE49-F238E27FC236}">
                  <a16:creationId xmlns:a16="http://schemas.microsoft.com/office/drawing/2014/main" id="{E46F89BD-4123-E846-839A-6EC3215A1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2" y="2498"/>
              <a:ext cx="105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294012" name="Oval 280">
              <a:extLst>
                <a:ext uri="{FF2B5EF4-FFF2-40B4-BE49-F238E27FC236}">
                  <a16:creationId xmlns:a16="http://schemas.microsoft.com/office/drawing/2014/main" id="{7C3F0321-7745-4645-BE72-05856259E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5" y="2498"/>
              <a:ext cx="104" cy="124"/>
            </a:xfrm>
            <a:prstGeom prst="ellipse">
              <a:avLst/>
            </a:prstGeom>
            <a:solidFill>
              <a:schemeClr val="bg2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sp>
        <p:nvSpPr>
          <p:cNvPr id="294004" name="Oval 281">
            <a:extLst>
              <a:ext uri="{FF2B5EF4-FFF2-40B4-BE49-F238E27FC236}">
                <a16:creationId xmlns:a16="http://schemas.microsoft.com/office/drawing/2014/main" id="{267983E4-30A0-FB40-B896-398DFE457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1825" y="6324600"/>
            <a:ext cx="187325" cy="152400"/>
          </a:xfrm>
          <a:prstGeom prst="ellipse">
            <a:avLst/>
          </a:prstGeom>
          <a:solidFill>
            <a:schemeClr val="bg2"/>
          </a:solidFill>
          <a:ln w="17526">
            <a:solidFill>
              <a:srgbClr val="00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4005" name="Text Box 282">
            <a:extLst>
              <a:ext uri="{FF2B5EF4-FFF2-40B4-BE49-F238E27FC236}">
                <a16:creationId xmlns:a16="http://schemas.microsoft.com/office/drawing/2014/main" id="{08BE157A-9147-BC49-A4E0-9AF39B5095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3275" y="6170613"/>
            <a:ext cx="13366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Batterio</a:t>
            </a:r>
            <a:endParaRPr kumimoji="0" lang="en-US" altLang="it-IT" sz="20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94006" name="Rectangle 283">
            <a:extLst>
              <a:ext uri="{FF2B5EF4-FFF2-40B4-BE49-F238E27FC236}">
                <a16:creationId xmlns:a16="http://schemas.microsoft.com/office/drawing/2014/main" id="{AE28F96E-EE2D-344C-94C6-58ED2CCA2F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Determinazione delle M.I.C.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8399926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7" name="Rectangle 2">
            <a:extLst>
              <a:ext uri="{FF2B5EF4-FFF2-40B4-BE49-F238E27FC236}">
                <a16:creationId xmlns:a16="http://schemas.microsoft.com/office/drawing/2014/main" id="{CB059004-B637-7747-8BE2-6318BD77B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075" y="381000"/>
            <a:ext cx="917257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Risposta dell’antibiogramma</a:t>
            </a:r>
          </a:p>
        </p:txBody>
      </p:sp>
      <p:grpSp>
        <p:nvGrpSpPr>
          <p:cNvPr id="295938" name="Group 3">
            <a:extLst>
              <a:ext uri="{FF2B5EF4-FFF2-40B4-BE49-F238E27FC236}">
                <a16:creationId xmlns:a16="http://schemas.microsoft.com/office/drawing/2014/main" id="{5B32306C-32A7-2B4E-B0AA-52EA74114460}"/>
              </a:ext>
            </a:extLst>
          </p:cNvPr>
          <p:cNvGrpSpPr>
            <a:grpSpLocks/>
          </p:cNvGrpSpPr>
          <p:nvPr/>
        </p:nvGrpSpPr>
        <p:grpSpPr bwMode="auto">
          <a:xfrm>
            <a:off x="2143125" y="1905000"/>
            <a:ext cx="5243513" cy="3898900"/>
            <a:chOff x="1200" y="1200"/>
            <a:chExt cx="2936" cy="2456"/>
          </a:xfrm>
        </p:grpSpPr>
        <p:sp>
          <p:nvSpPr>
            <p:cNvPr id="295939" name="Text Box 4">
              <a:extLst>
                <a:ext uri="{FF2B5EF4-FFF2-40B4-BE49-F238E27FC236}">
                  <a16:creationId xmlns:a16="http://schemas.microsoft.com/office/drawing/2014/main" id="{DD28B75B-E896-AF47-9BF5-C2C14B47B5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0" y="1200"/>
              <a:ext cx="2866" cy="440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3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Microrganismo isolato</a:t>
              </a:r>
            </a:p>
          </p:txBody>
        </p:sp>
        <p:sp>
          <p:nvSpPr>
            <p:cNvPr id="295940" name="Text Box 5">
              <a:extLst>
                <a:ext uri="{FF2B5EF4-FFF2-40B4-BE49-F238E27FC236}">
                  <a16:creationId xmlns:a16="http://schemas.microsoft.com/office/drawing/2014/main" id="{7373A34D-011F-124F-81B1-169BBF5E70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0" y="3216"/>
              <a:ext cx="2936" cy="440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3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Agli antibiotici saggiati</a:t>
              </a:r>
            </a:p>
          </p:txBody>
        </p:sp>
        <p:sp>
          <p:nvSpPr>
            <p:cNvPr id="295941" name="Text Box 6">
              <a:extLst>
                <a:ext uri="{FF2B5EF4-FFF2-40B4-BE49-F238E27FC236}">
                  <a16:creationId xmlns:a16="http://schemas.microsoft.com/office/drawing/2014/main" id="{95C7ACC3-1253-3441-9E24-9A710DFA8A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8" y="1776"/>
              <a:ext cx="1515" cy="1339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rgbClr val="FFFFFF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3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Sensibile</a:t>
              </a:r>
            </a:p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3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Intermedio </a:t>
              </a:r>
            </a:p>
            <a:p>
              <a:pPr marL="0" marR="0" lvl="0" indent="0" algn="l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3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Resistente </a:t>
              </a: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629986543"/>
      </p:ext>
    </p:extLst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5" name="Text Box 2">
            <a:extLst>
              <a:ext uri="{FF2B5EF4-FFF2-40B4-BE49-F238E27FC236}">
                <a16:creationId xmlns:a16="http://schemas.microsoft.com/office/drawing/2014/main" id="{D8BC49CD-EF30-F543-92B0-5D98379061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828800"/>
            <a:ext cx="9906000" cy="2968625"/>
          </a:xfrm>
          <a:prstGeom prst="rect">
            <a:avLst/>
          </a:prstGeom>
          <a:solidFill>
            <a:srgbClr val="FF0000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Monotype Sorts" pitchFamily="2" charset="2"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PER OGNI ATB VIENE STABILITO UN VALORE LIMITE DI ATTIVITA’.</a:t>
            </a:r>
          </a:p>
          <a:p>
            <a:pPr marL="0" marR="0" lvl="0" indent="0" algn="l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Monotype Sorts" pitchFamily="2" charset="2"/>
              <a:buNone/>
              <a:tabLst/>
              <a:defRPr/>
            </a:pPr>
            <a:endParaRPr kumimoji="0" lang="en-US" altLang="it-IT" sz="28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Monotype Sorts" pitchFamily="2" charset="2"/>
              <a:buNone/>
              <a:tabLst/>
              <a:defRPr/>
            </a:pPr>
            <a:endParaRPr kumimoji="0" lang="en-US" altLang="it-IT" sz="28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IL BREAK-POINT VIENE STABILITO IN BASE ALLE M.I.C. E ALLA FARMACOCINETICA DELL’ANTIBIOTICO</a:t>
            </a:r>
            <a:endParaRPr kumimoji="0" lang="it-IT" altLang="it-IT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97986" name="Rectangle 3">
            <a:extLst>
              <a:ext uri="{FF2B5EF4-FFF2-40B4-BE49-F238E27FC236}">
                <a16:creationId xmlns:a16="http://schemas.microsoft.com/office/drawing/2014/main" id="{F13B27B3-A968-F24E-818F-459683DD6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075" y="381000"/>
            <a:ext cx="917257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Break-point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420677622"/>
      </p:ext>
    </p:extLst>
  </p:cSld>
  <p:clrMapOvr>
    <a:masterClrMapping/>
  </p:clrMapOvr>
  <p:transition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Rettangolo arrotondato 63">
            <a:extLst>
              <a:ext uri="{FF2B5EF4-FFF2-40B4-BE49-F238E27FC236}">
                <a16:creationId xmlns:a16="http://schemas.microsoft.com/office/drawing/2014/main" id="{0F8A5EB8-BB73-9840-9A10-2E73225DCCF6}"/>
              </a:ext>
            </a:extLst>
          </p:cNvPr>
          <p:cNvSpPr/>
          <p:nvPr/>
        </p:nvSpPr>
        <p:spPr bwMode="auto">
          <a:xfrm>
            <a:off x="1147763" y="3989388"/>
            <a:ext cx="7707312" cy="323850"/>
          </a:xfrm>
          <a:prstGeom prst="roundRect">
            <a:avLst/>
          </a:prstGeom>
          <a:solidFill>
            <a:srgbClr val="FF9933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lIns="77153" tIns="38576" rIns="77153" bIns="38576"/>
          <a:lstStyle/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" name="Rettangolo arrotondato 18">
            <a:extLst>
              <a:ext uri="{FF2B5EF4-FFF2-40B4-BE49-F238E27FC236}">
                <a16:creationId xmlns:a16="http://schemas.microsoft.com/office/drawing/2014/main" id="{1D2F159D-B91B-B047-B7ED-14E07094CFA9}"/>
              </a:ext>
            </a:extLst>
          </p:cNvPr>
          <p:cNvSpPr/>
          <p:nvPr/>
        </p:nvSpPr>
        <p:spPr bwMode="auto">
          <a:xfrm>
            <a:off x="1152525" y="4287838"/>
            <a:ext cx="7702550" cy="646112"/>
          </a:xfrm>
          <a:prstGeom prst="roundRect">
            <a:avLst/>
          </a:prstGeom>
          <a:solidFill>
            <a:srgbClr val="00B05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lIns="77153" tIns="38576" rIns="77153" bIns="38576"/>
          <a:lstStyle/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58" name="Text Box 2">
            <a:extLst>
              <a:ext uri="{FF2B5EF4-FFF2-40B4-BE49-F238E27FC236}">
                <a16:creationId xmlns:a16="http://schemas.microsoft.com/office/drawing/2014/main" id="{ABFFCA1C-D528-0746-8D33-8C60A9C91D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8688" y="404813"/>
            <a:ext cx="6242050" cy="512762"/>
          </a:xfrm>
          <a:prstGeom prst="rect">
            <a:avLst/>
          </a:prstGeom>
          <a:solidFill>
            <a:srgbClr val="3366FF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3038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Interpretazione del break-point</a:t>
            </a:r>
          </a:p>
        </p:txBody>
      </p:sp>
      <p:sp>
        <p:nvSpPr>
          <p:cNvPr id="198659" name="Text Box 3">
            <a:extLst>
              <a:ext uri="{FF2B5EF4-FFF2-40B4-BE49-F238E27FC236}">
                <a16:creationId xmlns:a16="http://schemas.microsoft.com/office/drawing/2014/main" id="{849D586D-D81D-B247-9CD4-B8832659F5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7250" y="5002213"/>
            <a:ext cx="757238" cy="40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363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 (h)</a:t>
            </a:r>
            <a:endParaRPr kumimoji="0" lang="en-US" altLang="it-IT" sz="27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0" name="Text Box 4">
            <a:extLst>
              <a:ext uri="{FF2B5EF4-FFF2-40B4-BE49-F238E27FC236}">
                <a16:creationId xmlns:a16="http://schemas.microsoft.com/office/drawing/2014/main" id="{9F2AAFC7-3BBF-8E46-A39D-6ED11335DD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613" y="1535113"/>
            <a:ext cx="1541462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Antibiotico</a:t>
            </a:r>
          </a:p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mg/L</a:t>
            </a:r>
            <a:endParaRPr kumimoji="0" lang="en-US" altLang="it-IT" sz="27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1" name="Line 5">
            <a:extLst>
              <a:ext uri="{FF2B5EF4-FFF2-40B4-BE49-F238E27FC236}">
                <a16:creationId xmlns:a16="http://schemas.microsoft.com/office/drawing/2014/main" id="{109D5A4B-B934-8240-8F18-E84D8260CCF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4649788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2" name="Line 6">
            <a:extLst>
              <a:ext uri="{FF2B5EF4-FFF2-40B4-BE49-F238E27FC236}">
                <a16:creationId xmlns:a16="http://schemas.microsoft.com/office/drawing/2014/main" id="{73F93C77-2E00-3A45-887E-EEB96700D2DE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4297363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3" name="Line 7">
            <a:extLst>
              <a:ext uri="{FF2B5EF4-FFF2-40B4-BE49-F238E27FC236}">
                <a16:creationId xmlns:a16="http://schemas.microsoft.com/office/drawing/2014/main" id="{BDF1620B-E246-5F44-8185-AF8B58F2B8A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3944938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4" name="Line 8">
            <a:extLst>
              <a:ext uri="{FF2B5EF4-FFF2-40B4-BE49-F238E27FC236}">
                <a16:creationId xmlns:a16="http://schemas.microsoft.com/office/drawing/2014/main" id="{9B411BF9-390D-0A46-8E5C-B029E8DB5D44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3590925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5" name="Line 9">
            <a:extLst>
              <a:ext uri="{FF2B5EF4-FFF2-40B4-BE49-F238E27FC236}">
                <a16:creationId xmlns:a16="http://schemas.microsoft.com/office/drawing/2014/main" id="{B731E3B5-4B5D-3E49-B704-DE22F71D377D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2533650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6" name="Line 10">
            <a:extLst>
              <a:ext uri="{FF2B5EF4-FFF2-40B4-BE49-F238E27FC236}">
                <a16:creationId xmlns:a16="http://schemas.microsoft.com/office/drawing/2014/main" id="{9FA0DB18-FDC6-2642-96DC-6472AED9C63D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2886075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7" name="Line 11">
            <a:extLst>
              <a:ext uri="{FF2B5EF4-FFF2-40B4-BE49-F238E27FC236}">
                <a16:creationId xmlns:a16="http://schemas.microsoft.com/office/drawing/2014/main" id="{7287054C-8A78-2749-926A-CD9336A565E5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3238500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8" name="Text Box 12">
            <a:extLst>
              <a:ext uri="{FF2B5EF4-FFF2-40B4-BE49-F238E27FC236}">
                <a16:creationId xmlns:a16="http://schemas.microsoft.com/office/drawing/2014/main" id="{EA42E9F9-5E8C-1A4C-8D7E-E21CEBD8E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3" y="3375025"/>
            <a:ext cx="330200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</a:t>
            </a:r>
          </a:p>
        </p:txBody>
      </p:sp>
      <p:sp>
        <p:nvSpPr>
          <p:cNvPr id="198669" name="Text Box 13">
            <a:extLst>
              <a:ext uri="{FF2B5EF4-FFF2-40B4-BE49-F238E27FC236}">
                <a16:creationId xmlns:a16="http://schemas.microsoft.com/office/drawing/2014/main" id="{BAB4C122-04CB-0442-A8F4-A9EFFAE0A0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3" y="3022600"/>
            <a:ext cx="330200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</a:p>
        </p:txBody>
      </p:sp>
      <p:sp>
        <p:nvSpPr>
          <p:cNvPr id="198670" name="Text Box 14">
            <a:extLst>
              <a:ext uri="{FF2B5EF4-FFF2-40B4-BE49-F238E27FC236}">
                <a16:creationId xmlns:a16="http://schemas.microsoft.com/office/drawing/2014/main" id="{4C8C464C-3CA9-BF43-BE87-84D2C10B6F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3" y="2670175"/>
            <a:ext cx="330200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4</a:t>
            </a:r>
          </a:p>
        </p:txBody>
      </p:sp>
      <p:sp>
        <p:nvSpPr>
          <p:cNvPr id="198671" name="Text Box 15">
            <a:extLst>
              <a:ext uri="{FF2B5EF4-FFF2-40B4-BE49-F238E27FC236}">
                <a16:creationId xmlns:a16="http://schemas.microsoft.com/office/drawing/2014/main" id="{E937AD55-74A9-FF4C-983F-9577E4A979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3" y="2319338"/>
            <a:ext cx="330200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8</a:t>
            </a:r>
          </a:p>
        </p:txBody>
      </p:sp>
      <p:sp>
        <p:nvSpPr>
          <p:cNvPr id="198672" name="Text Box 16">
            <a:extLst>
              <a:ext uri="{FF2B5EF4-FFF2-40B4-BE49-F238E27FC236}">
                <a16:creationId xmlns:a16="http://schemas.microsoft.com/office/drawing/2014/main" id="{8C29A372-D526-474B-8240-ACD983D278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838" y="4433888"/>
            <a:ext cx="688975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0.12</a:t>
            </a:r>
          </a:p>
        </p:txBody>
      </p:sp>
      <p:sp>
        <p:nvSpPr>
          <p:cNvPr id="198673" name="Text Box 17">
            <a:extLst>
              <a:ext uri="{FF2B5EF4-FFF2-40B4-BE49-F238E27FC236}">
                <a16:creationId xmlns:a16="http://schemas.microsoft.com/office/drawing/2014/main" id="{0A79816F-45B5-2345-9022-3C13F80935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013" y="3729038"/>
            <a:ext cx="544512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0.5</a:t>
            </a:r>
          </a:p>
        </p:txBody>
      </p:sp>
      <p:sp>
        <p:nvSpPr>
          <p:cNvPr id="198674" name="Text Box 18">
            <a:extLst>
              <a:ext uri="{FF2B5EF4-FFF2-40B4-BE49-F238E27FC236}">
                <a16:creationId xmlns:a16="http://schemas.microsoft.com/office/drawing/2014/main" id="{8177A4BE-D22A-CF45-AC31-FB06B21C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838" y="4081463"/>
            <a:ext cx="688975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0.25</a:t>
            </a:r>
          </a:p>
        </p:txBody>
      </p:sp>
      <p:sp>
        <p:nvSpPr>
          <p:cNvPr id="198675" name="Line 19">
            <a:extLst>
              <a:ext uri="{FF2B5EF4-FFF2-40B4-BE49-F238E27FC236}">
                <a16:creationId xmlns:a16="http://schemas.microsoft.com/office/drawing/2014/main" id="{3D058B76-EAFD-8B4A-9CD8-2146FB46BA2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577975" y="5060951"/>
            <a:ext cx="11747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76" name="Line 20">
            <a:extLst>
              <a:ext uri="{FF2B5EF4-FFF2-40B4-BE49-F238E27FC236}">
                <a16:creationId xmlns:a16="http://schemas.microsoft.com/office/drawing/2014/main" id="{F9358726-CA97-F842-9253-FCE36AA4B26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3235325" y="5060951"/>
            <a:ext cx="11747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77" name="Line 21">
            <a:extLst>
              <a:ext uri="{FF2B5EF4-FFF2-40B4-BE49-F238E27FC236}">
                <a16:creationId xmlns:a16="http://schemas.microsoft.com/office/drawing/2014/main" id="{9C2922BA-611D-2E44-8478-793DA784FFE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4935537" y="5060951"/>
            <a:ext cx="11747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78" name="Line 22">
            <a:extLst>
              <a:ext uri="{FF2B5EF4-FFF2-40B4-BE49-F238E27FC236}">
                <a16:creationId xmlns:a16="http://schemas.microsoft.com/office/drawing/2014/main" id="{3E3C3DFC-67E6-994A-A326-B5DFB5AD1401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6142037" y="5060951"/>
            <a:ext cx="11747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79" name="Text Box 23">
            <a:extLst>
              <a:ext uri="{FF2B5EF4-FFF2-40B4-BE49-F238E27FC236}">
                <a16:creationId xmlns:a16="http://schemas.microsoft.com/office/drawing/2014/main" id="{CA724DBA-23B1-7D47-9431-C3C2BFA01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8125" y="5138738"/>
            <a:ext cx="328613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4</a:t>
            </a:r>
          </a:p>
        </p:txBody>
      </p:sp>
      <p:sp>
        <p:nvSpPr>
          <p:cNvPr id="198680" name="Text Box 24">
            <a:extLst>
              <a:ext uri="{FF2B5EF4-FFF2-40B4-BE49-F238E27FC236}">
                <a16:creationId xmlns:a16="http://schemas.microsoft.com/office/drawing/2014/main" id="{D02F8B06-8EAB-AD46-B9C5-8A26DCCB55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2288" y="5146675"/>
            <a:ext cx="47307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12</a:t>
            </a:r>
          </a:p>
        </p:txBody>
      </p:sp>
      <p:sp>
        <p:nvSpPr>
          <p:cNvPr id="198681" name="Text Box 25">
            <a:extLst>
              <a:ext uri="{FF2B5EF4-FFF2-40B4-BE49-F238E27FC236}">
                <a16:creationId xmlns:a16="http://schemas.microsoft.com/office/drawing/2014/main" id="{D83B06FB-60B6-FB40-832D-6F7579492F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0763" y="5138738"/>
            <a:ext cx="474662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24</a:t>
            </a:r>
          </a:p>
        </p:txBody>
      </p:sp>
      <p:sp>
        <p:nvSpPr>
          <p:cNvPr id="198682" name="Text Box 26">
            <a:extLst>
              <a:ext uri="{FF2B5EF4-FFF2-40B4-BE49-F238E27FC236}">
                <a16:creationId xmlns:a16="http://schemas.microsoft.com/office/drawing/2014/main" id="{5C1AE671-2BCC-0945-B407-D9A7791A4A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8688" y="5138738"/>
            <a:ext cx="473075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36</a:t>
            </a:r>
          </a:p>
        </p:txBody>
      </p:sp>
      <p:sp>
        <p:nvSpPr>
          <p:cNvPr id="198683" name="Line 27">
            <a:extLst>
              <a:ext uri="{FF2B5EF4-FFF2-40B4-BE49-F238E27FC236}">
                <a16:creationId xmlns:a16="http://schemas.microsoft.com/office/drawing/2014/main" id="{3D42419A-AFE4-994A-9D7E-9A3B34308DD0}"/>
              </a:ext>
            </a:extLst>
          </p:cNvPr>
          <p:cNvSpPr>
            <a:spLocks noChangeShapeType="1"/>
          </p:cNvSpPr>
          <p:nvPr/>
        </p:nvSpPr>
        <p:spPr bwMode="auto">
          <a:xfrm>
            <a:off x="800100" y="4941888"/>
            <a:ext cx="82296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84" name="Line 28">
            <a:extLst>
              <a:ext uri="{FF2B5EF4-FFF2-40B4-BE49-F238E27FC236}">
                <a16:creationId xmlns:a16="http://schemas.microsoft.com/office/drawing/2014/main" id="{269078A3-C40F-4641-9126-F104B3BD25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22363" y="2181225"/>
            <a:ext cx="0" cy="30559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85" name="AutoShape 29">
            <a:extLst>
              <a:ext uri="{FF2B5EF4-FFF2-40B4-BE49-F238E27FC236}">
                <a16:creationId xmlns:a16="http://schemas.microsoft.com/office/drawing/2014/main" id="{0899A8D5-3346-6344-93B1-B03C64221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275" y="5327650"/>
            <a:ext cx="128588" cy="514350"/>
          </a:xfrm>
          <a:prstGeom prst="upArrow">
            <a:avLst>
              <a:gd name="adj1" fmla="val 50000"/>
              <a:gd name="adj2" fmla="val 100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86" name="Text Box 30">
            <a:extLst>
              <a:ext uri="{FF2B5EF4-FFF2-40B4-BE49-F238E27FC236}">
                <a16:creationId xmlns:a16="http://schemas.microsoft.com/office/drawing/2014/main" id="{F4EC86BF-9374-9A47-8A56-A09D1F8E6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8" y="5872163"/>
            <a:ext cx="2166937" cy="325437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519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SOMMINISTRAZIONE</a:t>
            </a:r>
          </a:p>
        </p:txBody>
      </p:sp>
      <p:sp>
        <p:nvSpPr>
          <p:cNvPr id="198687" name="AutoShape 31">
            <a:extLst>
              <a:ext uri="{FF2B5EF4-FFF2-40B4-BE49-F238E27FC236}">
                <a16:creationId xmlns:a16="http://schemas.microsoft.com/office/drawing/2014/main" id="{321F3FB1-DA55-994C-A5F6-09D76156C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465763"/>
            <a:ext cx="128587" cy="514350"/>
          </a:xfrm>
          <a:prstGeom prst="upArrow">
            <a:avLst>
              <a:gd name="adj1" fmla="val 50000"/>
              <a:gd name="adj2" fmla="val 100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88" name="AutoShape 32">
            <a:extLst>
              <a:ext uri="{FF2B5EF4-FFF2-40B4-BE49-F238E27FC236}">
                <a16:creationId xmlns:a16="http://schemas.microsoft.com/office/drawing/2014/main" id="{9011AFC8-988A-E74A-8263-E16F6BBD5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1413" y="5456238"/>
            <a:ext cx="128587" cy="514350"/>
          </a:xfrm>
          <a:prstGeom prst="upArrow">
            <a:avLst>
              <a:gd name="adj1" fmla="val 50000"/>
              <a:gd name="adj2" fmla="val 100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89" name="AutoShape 33">
            <a:extLst>
              <a:ext uri="{FF2B5EF4-FFF2-40B4-BE49-F238E27FC236}">
                <a16:creationId xmlns:a16="http://schemas.microsoft.com/office/drawing/2014/main" id="{BB27D805-E914-1141-9ACC-E785F4666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7275" y="5456238"/>
            <a:ext cx="128588" cy="514350"/>
          </a:xfrm>
          <a:prstGeom prst="upArrow">
            <a:avLst>
              <a:gd name="adj1" fmla="val 50000"/>
              <a:gd name="adj2" fmla="val 100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34" name="Group 34">
            <a:extLst>
              <a:ext uri="{FF2B5EF4-FFF2-40B4-BE49-F238E27FC236}">
                <a16:creationId xmlns:a16="http://schemas.microsoft.com/office/drawing/2014/main" id="{1694A3CC-9989-9A4D-A2A7-AD5FB04A6ECB}"/>
              </a:ext>
            </a:extLst>
          </p:cNvPr>
          <p:cNvGrpSpPr>
            <a:grpSpLocks/>
          </p:cNvGrpSpPr>
          <p:nvPr/>
        </p:nvGrpSpPr>
        <p:grpSpPr bwMode="auto">
          <a:xfrm>
            <a:off x="1163638" y="3771900"/>
            <a:ext cx="8724900" cy="357188"/>
            <a:chOff x="864" y="2640"/>
            <a:chExt cx="5280" cy="267"/>
          </a:xfrm>
        </p:grpSpPr>
        <p:sp>
          <p:nvSpPr>
            <p:cNvPr id="35" name="Line 35">
              <a:extLst>
                <a:ext uri="{FF2B5EF4-FFF2-40B4-BE49-F238E27FC236}">
                  <a16:creationId xmlns:a16="http://schemas.microsoft.com/office/drawing/2014/main" id="{56E384DF-7D88-8E4E-BB2B-C42F45CB78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4" y="2782"/>
              <a:ext cx="476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bIns="0" anchor="ctr"/>
            <a:lstStyle/>
            <a:p>
              <a:pPr marL="0" marR="0" lvl="0" indent="0" algn="l" defTabSz="77157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1519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6" name="Text Box 36">
              <a:extLst>
                <a:ext uri="{FF2B5EF4-FFF2-40B4-BE49-F238E27FC236}">
                  <a16:creationId xmlns:a16="http://schemas.microsoft.com/office/drawing/2014/main" id="{F997A003-1A70-6942-928F-942E5076F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13" y="2640"/>
              <a:ext cx="531" cy="2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771571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025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M.I.C.</a:t>
              </a:r>
              <a:endParaRPr kumimoji="0" lang="en-US" altLang="it-IT" sz="2025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cxnSp>
        <p:nvCxnSpPr>
          <p:cNvPr id="5" name="Connettore diritto 4">
            <a:extLst>
              <a:ext uri="{FF2B5EF4-FFF2-40B4-BE49-F238E27FC236}">
                <a16:creationId xmlns:a16="http://schemas.microsoft.com/office/drawing/2014/main" id="{344D1964-A045-1242-A892-BB2A36D76963}"/>
              </a:ext>
            </a:extLst>
          </p:cNvPr>
          <p:cNvCxnSpPr/>
          <p:nvPr/>
        </p:nvCxnSpPr>
        <p:spPr bwMode="auto">
          <a:xfrm flipV="1">
            <a:off x="1122363" y="4556125"/>
            <a:ext cx="188912" cy="395288"/>
          </a:xfrm>
          <a:prstGeom prst="line">
            <a:avLst/>
          </a:prstGeom>
          <a:ln w="38100">
            <a:headEnd type="none" w="med" len="med"/>
            <a:tailEnd type="none" w="med" len="med"/>
          </a:ln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cxnSp>
        <p:nvCxnSpPr>
          <p:cNvPr id="41" name="Connettore diritto 40">
            <a:extLst>
              <a:ext uri="{FF2B5EF4-FFF2-40B4-BE49-F238E27FC236}">
                <a16:creationId xmlns:a16="http://schemas.microsoft.com/office/drawing/2014/main" id="{84062EF0-6C36-6940-88FD-7169CFECB1EA}"/>
              </a:ext>
            </a:extLst>
          </p:cNvPr>
          <p:cNvCxnSpPr/>
          <p:nvPr/>
        </p:nvCxnSpPr>
        <p:spPr bwMode="auto">
          <a:xfrm flipV="1">
            <a:off x="1300163" y="3846513"/>
            <a:ext cx="342900" cy="728662"/>
          </a:xfrm>
          <a:prstGeom prst="line">
            <a:avLst/>
          </a:prstGeom>
          <a:ln w="38100">
            <a:headEnd type="none" w="med" len="med"/>
            <a:tailEnd type="none" w="med" len="med"/>
          </a:ln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pic>
        <p:nvPicPr>
          <p:cNvPr id="13" name="Immagine 12">
            <a:extLst>
              <a:ext uri="{FF2B5EF4-FFF2-40B4-BE49-F238E27FC236}">
                <a16:creationId xmlns:a16="http://schemas.microsoft.com/office/drawing/2014/main" id="{E46FA12F-8D35-AA47-A183-8F1E9FEF3CF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6700" y="2820988"/>
            <a:ext cx="654050" cy="1093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Immagine 14">
            <a:extLst>
              <a:ext uri="{FF2B5EF4-FFF2-40B4-BE49-F238E27FC236}">
                <a16:creationId xmlns:a16="http://schemas.microsoft.com/office/drawing/2014/main" id="{2EBE5EB8-E41D-1048-9FD6-D0427CEF05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68525" y="2801938"/>
            <a:ext cx="1227138" cy="1044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Immagine 15">
            <a:extLst>
              <a:ext uri="{FF2B5EF4-FFF2-40B4-BE49-F238E27FC236}">
                <a16:creationId xmlns:a16="http://schemas.microsoft.com/office/drawing/2014/main" id="{45471423-B615-E447-9148-7CE355ED527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4550" y="2787650"/>
            <a:ext cx="717550" cy="1082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Immagine 16">
            <a:extLst>
              <a:ext uri="{FF2B5EF4-FFF2-40B4-BE49-F238E27FC236}">
                <a16:creationId xmlns:a16="http://schemas.microsoft.com/office/drawing/2014/main" id="{467148EF-7FD3-5947-8BC8-4900A64949CC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7488" y="2808288"/>
            <a:ext cx="990600" cy="1039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" name="Immagine 53">
            <a:extLst>
              <a:ext uri="{FF2B5EF4-FFF2-40B4-BE49-F238E27FC236}">
                <a16:creationId xmlns:a16="http://schemas.microsoft.com/office/drawing/2014/main" id="{58F4343C-53B3-864A-8539-E8C4BB42242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4588" y="2773363"/>
            <a:ext cx="719137" cy="1082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Immagine 17">
            <a:extLst>
              <a:ext uri="{FF2B5EF4-FFF2-40B4-BE49-F238E27FC236}">
                <a16:creationId xmlns:a16="http://schemas.microsoft.com/office/drawing/2014/main" id="{8363D839-EF9C-C548-ADEB-5C620585F2AD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7850" y="2805113"/>
            <a:ext cx="631825" cy="895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CasellaDiTesto 19">
            <a:extLst>
              <a:ext uri="{FF2B5EF4-FFF2-40B4-BE49-F238E27FC236}">
                <a16:creationId xmlns:a16="http://schemas.microsoft.com/office/drawing/2014/main" id="{945F6D5C-0174-2945-83F6-4292F1AE3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432300"/>
            <a:ext cx="3319463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2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SENSIBILE</a:t>
            </a:r>
          </a:p>
        </p:txBody>
      </p:sp>
      <p:sp>
        <p:nvSpPr>
          <p:cNvPr id="65" name="CasellaDiTesto 64">
            <a:extLst>
              <a:ext uri="{FF2B5EF4-FFF2-40B4-BE49-F238E27FC236}">
                <a16:creationId xmlns:a16="http://schemas.microsoft.com/office/drawing/2014/main" id="{54F36CDE-8469-174B-8080-CD85F2514B73}"/>
              </a:ext>
            </a:extLst>
          </p:cNvPr>
          <p:cNvSpPr txBox="1"/>
          <p:nvPr/>
        </p:nvSpPr>
        <p:spPr>
          <a:xfrm>
            <a:off x="3894138" y="3933825"/>
            <a:ext cx="3311525" cy="4286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marL="0" marR="0" lvl="0" indent="0" algn="l" defTabSz="77157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194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INTERMEDIO</a:t>
            </a:r>
          </a:p>
        </p:txBody>
      </p:sp>
      <p:sp>
        <p:nvSpPr>
          <p:cNvPr id="66" name="Rettangolo arrotondato 65">
            <a:extLst>
              <a:ext uri="{FF2B5EF4-FFF2-40B4-BE49-F238E27FC236}">
                <a16:creationId xmlns:a16="http://schemas.microsoft.com/office/drawing/2014/main" id="{54AB4CC4-A73B-3041-8351-2FE45AC943E4}"/>
              </a:ext>
            </a:extLst>
          </p:cNvPr>
          <p:cNvSpPr/>
          <p:nvPr/>
        </p:nvSpPr>
        <p:spPr bwMode="auto">
          <a:xfrm>
            <a:off x="1152525" y="2470150"/>
            <a:ext cx="7702550" cy="1457325"/>
          </a:xfrm>
          <a:prstGeom prst="roundRect">
            <a:avLst/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lIns="77153" tIns="38576" rIns="77153" bIns="38576"/>
          <a:lstStyle/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7" name="CasellaDiTesto 66">
            <a:extLst>
              <a:ext uri="{FF2B5EF4-FFF2-40B4-BE49-F238E27FC236}">
                <a16:creationId xmlns:a16="http://schemas.microsoft.com/office/drawing/2014/main" id="{EC737327-E9A4-B84C-B589-D87718A29C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3363" y="3497263"/>
            <a:ext cx="331946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2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RESISTENTE</a:t>
            </a:r>
          </a:p>
        </p:txBody>
      </p:sp>
      <p:pic>
        <p:nvPicPr>
          <p:cNvPr id="52" name="Immagine 51">
            <a:extLst>
              <a:ext uri="{FF2B5EF4-FFF2-40B4-BE49-F238E27FC236}">
                <a16:creationId xmlns:a16="http://schemas.microsoft.com/office/drawing/2014/main" id="{9928FD85-E651-3E48-9EB5-4601A6519B6B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523"/>
          <a:stretch>
            <a:fillRect/>
          </a:stretch>
        </p:blipFill>
        <p:spPr bwMode="auto">
          <a:xfrm>
            <a:off x="1585913" y="2481263"/>
            <a:ext cx="5245100" cy="151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63388385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8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98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19" grpId="0" animBg="1"/>
      <p:bldP spid="198685" grpId="0" animBg="1"/>
      <p:bldP spid="198686" grpId="0" animBg="1"/>
      <p:bldP spid="20" grpId="0"/>
      <p:bldP spid="65" grpId="0"/>
      <p:bldP spid="66" grpId="0" animBg="1"/>
      <p:bldP spid="67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D2572ECD-49A4-FB4A-A147-1EFDD8B146DF}"/>
              </a:ext>
            </a:extLst>
          </p:cNvPr>
          <p:cNvGrpSpPr>
            <a:grpSpLocks/>
          </p:cNvGrpSpPr>
          <p:nvPr/>
        </p:nvGrpSpPr>
        <p:grpSpPr bwMode="auto">
          <a:xfrm>
            <a:off x="1935163" y="1620838"/>
            <a:ext cx="6697662" cy="1122362"/>
            <a:chOff x="1219" y="1021"/>
            <a:chExt cx="4219" cy="707"/>
          </a:xfrm>
        </p:grpSpPr>
        <p:sp>
          <p:nvSpPr>
            <p:cNvPr id="302138" name="Rectangle 3">
              <a:extLst>
                <a:ext uri="{FF2B5EF4-FFF2-40B4-BE49-F238E27FC236}">
                  <a16:creationId xmlns:a16="http://schemas.microsoft.com/office/drawing/2014/main" id="{76EF4BC9-475B-9D42-895B-AAC21E844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9" y="1021"/>
              <a:ext cx="4219" cy="707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302139" name="Text Box 4">
              <a:extLst>
                <a:ext uri="{FF2B5EF4-FFF2-40B4-BE49-F238E27FC236}">
                  <a16:creationId xmlns:a16="http://schemas.microsoft.com/office/drawing/2014/main" id="{49EB7A77-3A95-464A-A346-1D9828D6E6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0" y="1104"/>
              <a:ext cx="454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Res.</a:t>
              </a:r>
            </a:p>
          </p:txBody>
        </p:sp>
      </p:grpSp>
      <p:grpSp>
        <p:nvGrpSpPr>
          <p:cNvPr id="3" name="Group 5">
            <a:extLst>
              <a:ext uri="{FF2B5EF4-FFF2-40B4-BE49-F238E27FC236}">
                <a16:creationId xmlns:a16="http://schemas.microsoft.com/office/drawing/2014/main" id="{47E9337F-D09C-C04E-957C-F75CA24DB692}"/>
              </a:ext>
            </a:extLst>
          </p:cNvPr>
          <p:cNvGrpSpPr>
            <a:grpSpLocks/>
          </p:cNvGrpSpPr>
          <p:nvPr/>
        </p:nvGrpSpPr>
        <p:grpSpPr bwMode="auto">
          <a:xfrm>
            <a:off x="1935163" y="2743200"/>
            <a:ext cx="6700837" cy="381000"/>
            <a:chOff x="1219" y="1728"/>
            <a:chExt cx="4221" cy="240"/>
          </a:xfrm>
        </p:grpSpPr>
        <p:sp>
          <p:nvSpPr>
            <p:cNvPr id="302136" name="Rectangle 6">
              <a:extLst>
                <a:ext uri="{FF2B5EF4-FFF2-40B4-BE49-F238E27FC236}">
                  <a16:creationId xmlns:a16="http://schemas.microsoft.com/office/drawing/2014/main" id="{D5512495-B2E5-B145-98B6-08A8E9336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9" y="1728"/>
              <a:ext cx="4221" cy="240"/>
            </a:xfrm>
            <a:prstGeom prst="rect">
              <a:avLst/>
            </a:prstGeom>
            <a:solidFill>
              <a:srgbClr val="FFFF6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302137" name="Text Box 7">
              <a:extLst>
                <a:ext uri="{FF2B5EF4-FFF2-40B4-BE49-F238E27FC236}">
                  <a16:creationId xmlns:a16="http://schemas.microsoft.com/office/drawing/2014/main" id="{97BB44F3-9019-9B4B-BE8C-2DA895B6C9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0" y="1728"/>
              <a:ext cx="506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Inter.</a:t>
              </a:r>
            </a:p>
          </p:txBody>
        </p:sp>
      </p:grpSp>
      <p:sp>
        <p:nvSpPr>
          <p:cNvPr id="302083" name="Text Box 8">
            <a:extLst>
              <a:ext uri="{FF2B5EF4-FFF2-40B4-BE49-F238E27FC236}">
                <a16:creationId xmlns:a16="http://schemas.microsoft.com/office/drawing/2014/main" id="{455EE0F1-C13C-A642-A73A-2BE945A67C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25" y="307975"/>
            <a:ext cx="8128000" cy="590550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INTERPRETAZIONE DEL BREAK-POINT</a:t>
            </a:r>
          </a:p>
        </p:txBody>
      </p:sp>
      <p:sp>
        <p:nvSpPr>
          <p:cNvPr id="302084" name="Text Box 9">
            <a:extLst>
              <a:ext uri="{FF2B5EF4-FFF2-40B4-BE49-F238E27FC236}">
                <a16:creationId xmlns:a16="http://schemas.microsoft.com/office/drawing/2014/main" id="{FC05162C-705C-064C-A8C8-40A2A8C568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3625" y="533400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 (h)</a:t>
            </a:r>
            <a:endParaRPr kumimoji="0" lang="en-US" altLang="it-IT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085" name="Text Box 10">
            <a:extLst>
              <a:ext uri="{FF2B5EF4-FFF2-40B4-BE49-F238E27FC236}">
                <a16:creationId xmlns:a16="http://schemas.microsoft.com/office/drawing/2014/main" id="{22DDBF79-0696-3A48-9290-59A61966DD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990600"/>
            <a:ext cx="2801938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Antibiotico (mg/L)</a:t>
            </a:r>
            <a:endParaRPr kumimoji="0" lang="en-US" altLang="it-IT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086" name="Line 11">
            <a:extLst>
              <a:ext uri="{FF2B5EF4-FFF2-40B4-BE49-F238E27FC236}">
                <a16:creationId xmlns:a16="http://schemas.microsoft.com/office/drawing/2014/main" id="{C5E46173-C13B-EC44-8113-81ED8485A41C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4962525"/>
            <a:ext cx="1412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087" name="Line 12">
            <a:extLst>
              <a:ext uri="{FF2B5EF4-FFF2-40B4-BE49-F238E27FC236}">
                <a16:creationId xmlns:a16="http://schemas.microsoft.com/office/drawing/2014/main" id="{D340E8E4-FA58-D649-8A7B-A37B2E63CD06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4583113"/>
            <a:ext cx="1412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088" name="Line 13">
            <a:extLst>
              <a:ext uri="{FF2B5EF4-FFF2-40B4-BE49-F238E27FC236}">
                <a16:creationId xmlns:a16="http://schemas.microsoft.com/office/drawing/2014/main" id="{E57BD99D-04B2-3D46-859A-F7396BA11E92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4232275"/>
            <a:ext cx="1412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089" name="Line 14">
            <a:extLst>
              <a:ext uri="{FF2B5EF4-FFF2-40B4-BE49-F238E27FC236}">
                <a16:creationId xmlns:a16="http://schemas.microsoft.com/office/drawing/2014/main" id="{C91AE67D-1DCE-C743-97A8-F4D409A06C22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3854450"/>
            <a:ext cx="1412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090" name="Line 15">
            <a:extLst>
              <a:ext uri="{FF2B5EF4-FFF2-40B4-BE49-F238E27FC236}">
                <a16:creationId xmlns:a16="http://schemas.microsoft.com/office/drawing/2014/main" id="{C62CC15E-4971-7743-ABE6-37BED2515C4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2747963"/>
            <a:ext cx="1412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091" name="Line 16">
            <a:extLst>
              <a:ext uri="{FF2B5EF4-FFF2-40B4-BE49-F238E27FC236}">
                <a16:creationId xmlns:a16="http://schemas.microsoft.com/office/drawing/2014/main" id="{39EBDBF9-4F57-724B-BC82-93BFB7FB3E0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3116263"/>
            <a:ext cx="1412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092" name="Line 17">
            <a:extLst>
              <a:ext uri="{FF2B5EF4-FFF2-40B4-BE49-F238E27FC236}">
                <a16:creationId xmlns:a16="http://schemas.microsoft.com/office/drawing/2014/main" id="{FAB4E3BB-EE26-9941-86A5-6FA6B8B9B0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3486150"/>
            <a:ext cx="1412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093" name="Text Box 18">
            <a:extLst>
              <a:ext uri="{FF2B5EF4-FFF2-40B4-BE49-F238E27FC236}">
                <a16:creationId xmlns:a16="http://schemas.microsoft.com/office/drawing/2014/main" id="{75D889C9-4595-E243-8170-0DE5471504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9525" y="3627438"/>
            <a:ext cx="354013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</a:t>
            </a:r>
          </a:p>
        </p:txBody>
      </p:sp>
      <p:sp>
        <p:nvSpPr>
          <p:cNvPr id="302094" name="Text Box 19">
            <a:extLst>
              <a:ext uri="{FF2B5EF4-FFF2-40B4-BE49-F238E27FC236}">
                <a16:creationId xmlns:a16="http://schemas.microsoft.com/office/drawing/2014/main" id="{CDCA2B5F-9736-A84C-B56A-7F1A113566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9525" y="3259138"/>
            <a:ext cx="354013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</a:p>
        </p:txBody>
      </p:sp>
      <p:sp>
        <p:nvSpPr>
          <p:cNvPr id="302095" name="Text Box 20">
            <a:extLst>
              <a:ext uri="{FF2B5EF4-FFF2-40B4-BE49-F238E27FC236}">
                <a16:creationId xmlns:a16="http://schemas.microsoft.com/office/drawing/2014/main" id="{68039953-2FDF-FC48-B190-42B70926B9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9525" y="2890838"/>
            <a:ext cx="354013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4</a:t>
            </a:r>
          </a:p>
        </p:txBody>
      </p:sp>
      <p:sp>
        <p:nvSpPr>
          <p:cNvPr id="302096" name="Text Box 21">
            <a:extLst>
              <a:ext uri="{FF2B5EF4-FFF2-40B4-BE49-F238E27FC236}">
                <a16:creationId xmlns:a16="http://schemas.microsoft.com/office/drawing/2014/main" id="{5425C3DA-FE5F-F54A-98A7-F4E7FA3A45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6988" y="25241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8</a:t>
            </a:r>
          </a:p>
        </p:txBody>
      </p:sp>
      <p:sp>
        <p:nvSpPr>
          <p:cNvPr id="302097" name="Text Box 22">
            <a:extLst>
              <a:ext uri="{FF2B5EF4-FFF2-40B4-BE49-F238E27FC236}">
                <a16:creationId xmlns:a16="http://schemas.microsoft.com/office/drawing/2014/main" id="{3DA9AF80-85A4-424D-91D4-DDED0C8CB4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4738688"/>
            <a:ext cx="777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0.12</a:t>
            </a:r>
          </a:p>
        </p:txBody>
      </p:sp>
      <p:sp>
        <p:nvSpPr>
          <p:cNvPr id="302098" name="Text Box 23">
            <a:extLst>
              <a:ext uri="{FF2B5EF4-FFF2-40B4-BE49-F238E27FC236}">
                <a16:creationId xmlns:a16="http://schemas.microsoft.com/office/drawing/2014/main" id="{612C0ECB-916E-1944-A649-8FBF9992A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9825" y="3998913"/>
            <a:ext cx="608013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0.5</a:t>
            </a:r>
          </a:p>
        </p:txBody>
      </p:sp>
      <p:sp>
        <p:nvSpPr>
          <p:cNvPr id="302099" name="Text Box 24">
            <a:extLst>
              <a:ext uri="{FF2B5EF4-FFF2-40B4-BE49-F238E27FC236}">
                <a16:creationId xmlns:a16="http://schemas.microsoft.com/office/drawing/2014/main" id="{CA751DD8-3B58-1449-A1D7-D31883165A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4365625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0.25</a:t>
            </a:r>
          </a:p>
        </p:txBody>
      </p:sp>
      <p:sp>
        <p:nvSpPr>
          <p:cNvPr id="302100" name="Line 25">
            <a:extLst>
              <a:ext uri="{FF2B5EF4-FFF2-40B4-BE49-F238E27FC236}">
                <a16:creationId xmlns:a16="http://schemas.microsoft.com/office/drawing/2014/main" id="{1F7918AC-C002-8C4A-934E-3194A0037277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2459037" y="5394326"/>
            <a:ext cx="12382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01" name="Line 26">
            <a:extLst>
              <a:ext uri="{FF2B5EF4-FFF2-40B4-BE49-F238E27FC236}">
                <a16:creationId xmlns:a16="http://schemas.microsoft.com/office/drawing/2014/main" id="{5349B811-B1C1-5440-A3D3-13098315CFDF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3725862" y="5394326"/>
            <a:ext cx="12382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02" name="Line 27">
            <a:extLst>
              <a:ext uri="{FF2B5EF4-FFF2-40B4-BE49-F238E27FC236}">
                <a16:creationId xmlns:a16="http://schemas.microsoft.com/office/drawing/2014/main" id="{54910E32-8B26-D946-B498-D60BFED5478A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5578475" y="5394326"/>
            <a:ext cx="12382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03" name="Line 28">
            <a:extLst>
              <a:ext uri="{FF2B5EF4-FFF2-40B4-BE49-F238E27FC236}">
                <a16:creationId xmlns:a16="http://schemas.microsoft.com/office/drawing/2014/main" id="{DA1C96EC-743B-4B4D-85DE-346F1CAEE0E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432675" y="5394326"/>
            <a:ext cx="12382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04" name="Text Box 29">
            <a:extLst>
              <a:ext uri="{FF2B5EF4-FFF2-40B4-BE49-F238E27FC236}">
                <a16:creationId xmlns:a16="http://schemas.microsoft.com/office/drawing/2014/main" id="{6287775E-011D-EC48-BC96-50A182B537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1250" y="54768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4</a:t>
            </a:r>
          </a:p>
        </p:txBody>
      </p:sp>
      <p:sp>
        <p:nvSpPr>
          <p:cNvPr id="302105" name="Text Box 30">
            <a:extLst>
              <a:ext uri="{FF2B5EF4-FFF2-40B4-BE49-F238E27FC236}">
                <a16:creationId xmlns:a16="http://schemas.microsoft.com/office/drawing/2014/main" id="{4B606319-DFDA-9E40-8E38-84D61E05FD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5476875"/>
            <a:ext cx="523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12</a:t>
            </a:r>
          </a:p>
        </p:txBody>
      </p:sp>
      <p:sp>
        <p:nvSpPr>
          <p:cNvPr id="302106" name="Text Box 31">
            <a:extLst>
              <a:ext uri="{FF2B5EF4-FFF2-40B4-BE49-F238E27FC236}">
                <a16:creationId xmlns:a16="http://schemas.microsoft.com/office/drawing/2014/main" id="{99DECADC-C00C-1A4C-A3B1-FA54DFFFBD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8450" y="5476875"/>
            <a:ext cx="523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24</a:t>
            </a:r>
          </a:p>
        </p:txBody>
      </p:sp>
      <p:sp>
        <p:nvSpPr>
          <p:cNvPr id="302107" name="Text Box 32">
            <a:extLst>
              <a:ext uri="{FF2B5EF4-FFF2-40B4-BE49-F238E27FC236}">
                <a16:creationId xmlns:a16="http://schemas.microsoft.com/office/drawing/2014/main" id="{CD12B7EC-CE12-6D4E-BDA5-53C17E69B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3450" y="54752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36</a:t>
            </a:r>
          </a:p>
        </p:txBody>
      </p:sp>
      <p:sp>
        <p:nvSpPr>
          <p:cNvPr id="302108" name="Line 33">
            <a:extLst>
              <a:ext uri="{FF2B5EF4-FFF2-40B4-BE49-F238E27FC236}">
                <a16:creationId xmlns:a16="http://schemas.microsoft.com/office/drawing/2014/main" id="{08E07AB5-7E33-D046-B13D-93FC3E2ED894}"/>
              </a:ext>
            </a:extLst>
          </p:cNvPr>
          <p:cNvSpPr>
            <a:spLocks noChangeShapeType="1"/>
          </p:cNvSpPr>
          <p:nvPr/>
        </p:nvSpPr>
        <p:spPr bwMode="auto">
          <a:xfrm>
            <a:off x="1960563" y="4224338"/>
            <a:ext cx="65849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09" name="Line 34">
            <a:extLst>
              <a:ext uri="{FF2B5EF4-FFF2-40B4-BE49-F238E27FC236}">
                <a16:creationId xmlns:a16="http://schemas.microsoft.com/office/drawing/2014/main" id="{2E2919F2-74E6-B142-BF74-66926173444A}"/>
              </a:ext>
            </a:extLst>
          </p:cNvPr>
          <p:cNvSpPr>
            <a:spLocks noChangeShapeType="1"/>
          </p:cNvSpPr>
          <p:nvPr/>
        </p:nvSpPr>
        <p:spPr bwMode="auto">
          <a:xfrm>
            <a:off x="1960563" y="4594225"/>
            <a:ext cx="6584950" cy="0"/>
          </a:xfrm>
          <a:prstGeom prst="line">
            <a:avLst/>
          </a:prstGeom>
          <a:noFill/>
          <a:ln w="28575">
            <a:solidFill>
              <a:srgbClr val="66FF3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10" name="Rectangle 35">
            <a:extLst>
              <a:ext uri="{FF2B5EF4-FFF2-40B4-BE49-F238E27FC236}">
                <a16:creationId xmlns:a16="http://schemas.microsoft.com/office/drawing/2014/main" id="{CE56BAE7-765A-F74F-9F41-1391E9F7F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5163" y="3119438"/>
            <a:ext cx="6654800" cy="1104900"/>
          </a:xfrm>
          <a:prstGeom prst="rect">
            <a:avLst/>
          </a:prstGeom>
          <a:solidFill>
            <a:srgbClr val="FF0000"/>
          </a:solidFill>
          <a:ln w="12700">
            <a:solidFill>
              <a:schemeClr val="hlink"/>
            </a:solidFill>
            <a:miter lim="800000"/>
            <a:headEnd/>
            <a:tailEnd/>
          </a:ln>
        </p:spPr>
        <p:txBody>
          <a:bodyPr wrap="none" bIns="0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11" name="Rectangle 36">
            <a:extLst>
              <a:ext uri="{FF2B5EF4-FFF2-40B4-BE49-F238E27FC236}">
                <a16:creationId xmlns:a16="http://schemas.microsoft.com/office/drawing/2014/main" id="{FE425B4E-BAED-C346-9920-5D112ABFFB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0563" y="4232275"/>
            <a:ext cx="6654800" cy="339725"/>
          </a:xfrm>
          <a:prstGeom prst="rect">
            <a:avLst/>
          </a:prstGeom>
          <a:solidFill>
            <a:srgbClr val="FFFF00"/>
          </a:solidFill>
          <a:ln w="12700">
            <a:solidFill>
              <a:srgbClr val="FFFF00"/>
            </a:solidFill>
            <a:miter lim="800000"/>
            <a:headEnd/>
            <a:tailEnd/>
          </a:ln>
        </p:spPr>
        <p:txBody>
          <a:bodyPr wrap="none" bIns="0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12" name="Rectangle 37">
            <a:extLst>
              <a:ext uri="{FF2B5EF4-FFF2-40B4-BE49-F238E27FC236}">
                <a16:creationId xmlns:a16="http://schemas.microsoft.com/office/drawing/2014/main" id="{2A31D6D8-6B08-AB4A-A8BB-26831016B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0563" y="4594225"/>
            <a:ext cx="6654800" cy="738188"/>
          </a:xfrm>
          <a:prstGeom prst="rect">
            <a:avLst/>
          </a:prstGeom>
          <a:solidFill>
            <a:srgbClr val="66FF33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13" name="Line 38">
            <a:extLst>
              <a:ext uri="{FF2B5EF4-FFF2-40B4-BE49-F238E27FC236}">
                <a16:creationId xmlns:a16="http://schemas.microsoft.com/office/drawing/2014/main" id="{ED47E934-A8F8-CE46-B88A-FC90978B54DC}"/>
              </a:ext>
            </a:extLst>
          </p:cNvPr>
          <p:cNvSpPr>
            <a:spLocks noChangeShapeType="1"/>
          </p:cNvSpPr>
          <p:nvPr/>
        </p:nvSpPr>
        <p:spPr bwMode="auto">
          <a:xfrm>
            <a:off x="1609725" y="5332413"/>
            <a:ext cx="7286625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14" name="Line 39">
            <a:extLst>
              <a:ext uri="{FF2B5EF4-FFF2-40B4-BE49-F238E27FC236}">
                <a16:creationId xmlns:a16="http://schemas.microsoft.com/office/drawing/2014/main" id="{F82DA0C5-AFF5-2940-8715-7469492294F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35163" y="1403350"/>
            <a:ext cx="0" cy="413385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15" name="Freeform 40">
            <a:extLst>
              <a:ext uri="{FF2B5EF4-FFF2-40B4-BE49-F238E27FC236}">
                <a16:creationId xmlns:a16="http://schemas.microsoft.com/office/drawing/2014/main" id="{31A14940-68DA-574C-835F-56DE1FD44E9A}"/>
              </a:ext>
            </a:extLst>
          </p:cNvPr>
          <p:cNvSpPr>
            <a:spLocks/>
          </p:cNvSpPr>
          <p:nvPr/>
        </p:nvSpPr>
        <p:spPr bwMode="auto">
          <a:xfrm>
            <a:off x="1960563" y="3165475"/>
            <a:ext cx="5602287" cy="1982788"/>
          </a:xfrm>
          <a:custGeom>
            <a:avLst/>
            <a:gdLst>
              <a:gd name="T0" fmla="*/ 0 w 3634"/>
              <a:gd name="T1" fmla="*/ 2147483646 h 1442"/>
              <a:gd name="T2" fmla="*/ 2147483646 w 3634"/>
              <a:gd name="T3" fmla="*/ 2147483646 h 1442"/>
              <a:gd name="T4" fmla="*/ 2147483646 w 3634"/>
              <a:gd name="T5" fmla="*/ 2147483646 h 1442"/>
              <a:gd name="T6" fmla="*/ 2147483646 w 3634"/>
              <a:gd name="T7" fmla="*/ 2147483646 h 1442"/>
              <a:gd name="T8" fmla="*/ 2147483646 w 3634"/>
              <a:gd name="T9" fmla="*/ 2147483646 h 1442"/>
              <a:gd name="T10" fmla="*/ 2147483646 w 3634"/>
              <a:gd name="T11" fmla="*/ 2147483646 h 1442"/>
              <a:gd name="T12" fmla="*/ 2147483646 w 3634"/>
              <a:gd name="T13" fmla="*/ 2147483646 h 1442"/>
              <a:gd name="T14" fmla="*/ 2147483646 w 3634"/>
              <a:gd name="T15" fmla="*/ 2147483646 h 144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3634"/>
              <a:gd name="T25" fmla="*/ 0 h 1442"/>
              <a:gd name="T26" fmla="*/ 3634 w 3634"/>
              <a:gd name="T27" fmla="*/ 1442 h 1442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3634" h="1442">
                <a:moveTo>
                  <a:pt x="0" y="1442"/>
                </a:moveTo>
                <a:cubicBezTo>
                  <a:pt x="136" y="839"/>
                  <a:pt x="273" y="235"/>
                  <a:pt x="500" y="122"/>
                </a:cubicBezTo>
                <a:cubicBezTo>
                  <a:pt x="727" y="9"/>
                  <a:pt x="1136" y="776"/>
                  <a:pt x="1363" y="763"/>
                </a:cubicBezTo>
                <a:cubicBezTo>
                  <a:pt x="1590" y="751"/>
                  <a:pt x="1673" y="47"/>
                  <a:pt x="1863" y="47"/>
                </a:cubicBezTo>
                <a:cubicBezTo>
                  <a:pt x="2052" y="47"/>
                  <a:pt x="2302" y="769"/>
                  <a:pt x="2499" y="763"/>
                </a:cubicBezTo>
                <a:cubicBezTo>
                  <a:pt x="2696" y="757"/>
                  <a:pt x="2869" y="18"/>
                  <a:pt x="3044" y="9"/>
                </a:cubicBezTo>
                <a:cubicBezTo>
                  <a:pt x="3219" y="0"/>
                  <a:pt x="3462" y="586"/>
                  <a:pt x="3548" y="707"/>
                </a:cubicBezTo>
                <a:cubicBezTo>
                  <a:pt x="3634" y="828"/>
                  <a:pt x="3560" y="731"/>
                  <a:pt x="3563" y="737"/>
                </a:cubicBez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78569" name="Freeform 41">
            <a:extLst>
              <a:ext uri="{FF2B5EF4-FFF2-40B4-BE49-F238E27FC236}">
                <a16:creationId xmlns:a16="http://schemas.microsoft.com/office/drawing/2014/main" id="{A17FA55D-1B15-4246-B6BB-96D92E06A76C}"/>
              </a:ext>
            </a:extLst>
          </p:cNvPr>
          <p:cNvSpPr>
            <a:spLocks/>
          </p:cNvSpPr>
          <p:nvPr/>
        </p:nvSpPr>
        <p:spPr bwMode="auto">
          <a:xfrm>
            <a:off x="1957388" y="1373188"/>
            <a:ext cx="6575425" cy="3708400"/>
          </a:xfrm>
          <a:custGeom>
            <a:avLst/>
            <a:gdLst>
              <a:gd name="T0" fmla="*/ 0 w 4265"/>
              <a:gd name="T1" fmla="*/ 2147483646 h 2696"/>
              <a:gd name="T2" fmla="*/ 2147483646 w 4265"/>
              <a:gd name="T3" fmla="*/ 2147483646 h 2696"/>
              <a:gd name="T4" fmla="*/ 2147483646 w 4265"/>
              <a:gd name="T5" fmla="*/ 2147483646 h 2696"/>
              <a:gd name="T6" fmla="*/ 2147483646 w 4265"/>
              <a:gd name="T7" fmla="*/ 2147483646 h 2696"/>
              <a:gd name="T8" fmla="*/ 2147483646 w 4265"/>
              <a:gd name="T9" fmla="*/ 2147483646 h 2696"/>
              <a:gd name="T10" fmla="*/ 2147483646 w 4265"/>
              <a:gd name="T11" fmla="*/ 2147483646 h 2696"/>
              <a:gd name="T12" fmla="*/ 2147483646 w 4265"/>
              <a:gd name="T13" fmla="*/ 2147483646 h 2696"/>
              <a:gd name="T14" fmla="*/ 2147483646 w 4265"/>
              <a:gd name="T15" fmla="*/ 2147483646 h 269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4265"/>
              <a:gd name="T25" fmla="*/ 0 h 2696"/>
              <a:gd name="T26" fmla="*/ 4265 w 4265"/>
              <a:gd name="T27" fmla="*/ 2696 h 269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4265" h="2696">
                <a:moveTo>
                  <a:pt x="0" y="2696"/>
                </a:moveTo>
                <a:cubicBezTo>
                  <a:pt x="83" y="2296"/>
                  <a:pt x="285" y="570"/>
                  <a:pt x="502" y="285"/>
                </a:cubicBezTo>
                <a:cubicBezTo>
                  <a:pt x="719" y="0"/>
                  <a:pt x="1080" y="1001"/>
                  <a:pt x="1303" y="987"/>
                </a:cubicBezTo>
                <a:cubicBezTo>
                  <a:pt x="1526" y="973"/>
                  <a:pt x="1646" y="203"/>
                  <a:pt x="1842" y="202"/>
                </a:cubicBezTo>
                <a:cubicBezTo>
                  <a:pt x="2038" y="201"/>
                  <a:pt x="2288" y="984"/>
                  <a:pt x="2480" y="979"/>
                </a:cubicBezTo>
                <a:cubicBezTo>
                  <a:pt x="2672" y="974"/>
                  <a:pt x="2800" y="172"/>
                  <a:pt x="2992" y="172"/>
                </a:cubicBezTo>
                <a:cubicBezTo>
                  <a:pt x="3184" y="172"/>
                  <a:pt x="3422" y="945"/>
                  <a:pt x="3634" y="979"/>
                </a:cubicBezTo>
                <a:cubicBezTo>
                  <a:pt x="3846" y="1013"/>
                  <a:pt x="4134" y="504"/>
                  <a:pt x="4265" y="379"/>
                </a:cubicBezTo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17" name="Text Box 42">
            <a:extLst>
              <a:ext uri="{FF2B5EF4-FFF2-40B4-BE49-F238E27FC236}">
                <a16:creationId xmlns:a16="http://schemas.microsoft.com/office/drawing/2014/main" id="{9F6A30C8-5938-F542-9335-A964DB8359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8088" y="2214563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16</a:t>
            </a:r>
          </a:p>
        </p:txBody>
      </p:sp>
      <p:sp>
        <p:nvSpPr>
          <p:cNvPr id="302118" name="Text Box 43">
            <a:extLst>
              <a:ext uri="{FF2B5EF4-FFF2-40B4-BE49-F238E27FC236}">
                <a16:creationId xmlns:a16="http://schemas.microsoft.com/office/drawing/2014/main" id="{593E8F6A-75C9-4B4A-920A-A913A8B601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8088" y="18938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32</a:t>
            </a:r>
          </a:p>
        </p:txBody>
      </p:sp>
      <p:sp>
        <p:nvSpPr>
          <p:cNvPr id="302119" name="Line 44">
            <a:extLst>
              <a:ext uri="{FF2B5EF4-FFF2-40B4-BE49-F238E27FC236}">
                <a16:creationId xmlns:a16="http://schemas.microsoft.com/office/drawing/2014/main" id="{E62C85B3-B82A-FE4C-AD33-F63FFB64EEC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2089150"/>
            <a:ext cx="1412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20" name="Line 45">
            <a:extLst>
              <a:ext uri="{FF2B5EF4-FFF2-40B4-BE49-F238E27FC236}">
                <a16:creationId xmlns:a16="http://schemas.microsoft.com/office/drawing/2014/main" id="{78DDA600-E38F-514E-B4DD-C379B8E9CEF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2411413"/>
            <a:ext cx="1412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21" name="Line 46">
            <a:extLst>
              <a:ext uri="{FF2B5EF4-FFF2-40B4-BE49-F238E27FC236}">
                <a16:creationId xmlns:a16="http://schemas.microsoft.com/office/drawing/2014/main" id="{AA277029-892E-8B40-8457-25A5EE81BBB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35163" y="4233863"/>
            <a:ext cx="6700837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22" name="Line 47">
            <a:extLst>
              <a:ext uri="{FF2B5EF4-FFF2-40B4-BE49-F238E27FC236}">
                <a16:creationId xmlns:a16="http://schemas.microsoft.com/office/drawing/2014/main" id="{BCC76FDD-9265-0A4F-848B-E67230AFA29A}"/>
              </a:ext>
            </a:extLst>
          </p:cNvPr>
          <p:cNvSpPr>
            <a:spLocks noChangeShapeType="1"/>
          </p:cNvSpPr>
          <p:nvPr/>
        </p:nvSpPr>
        <p:spPr bwMode="auto">
          <a:xfrm>
            <a:off x="1935163" y="4583113"/>
            <a:ext cx="6700837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23" name="Line 48">
            <a:extLst>
              <a:ext uri="{FF2B5EF4-FFF2-40B4-BE49-F238E27FC236}">
                <a16:creationId xmlns:a16="http://schemas.microsoft.com/office/drawing/2014/main" id="{ECD230F0-B58A-C441-86F7-D7C6140410B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87525" y="1800225"/>
            <a:ext cx="1397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24" name="Text Box 49">
            <a:extLst>
              <a:ext uri="{FF2B5EF4-FFF2-40B4-BE49-F238E27FC236}">
                <a16:creationId xmlns:a16="http://schemas.microsoft.com/office/drawing/2014/main" id="{FF5D9A67-929C-634D-98EF-94FA7FE630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2375" y="1600200"/>
            <a:ext cx="523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64</a:t>
            </a:r>
          </a:p>
        </p:txBody>
      </p:sp>
      <p:sp>
        <p:nvSpPr>
          <p:cNvPr id="302125" name="AutoShape 50">
            <a:extLst>
              <a:ext uri="{FF2B5EF4-FFF2-40B4-BE49-F238E27FC236}">
                <a16:creationId xmlns:a16="http://schemas.microsoft.com/office/drawing/2014/main" id="{FE3A469C-0012-884E-8B90-2D630E6BE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5638800"/>
            <a:ext cx="152400" cy="609600"/>
          </a:xfrm>
          <a:prstGeom prst="upArrow">
            <a:avLst>
              <a:gd name="adj1" fmla="val 50000"/>
              <a:gd name="adj2" fmla="val 100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26" name="Text Box 51">
            <a:extLst>
              <a:ext uri="{FF2B5EF4-FFF2-40B4-BE49-F238E27FC236}">
                <a16:creationId xmlns:a16="http://schemas.microsoft.com/office/drawing/2014/main" id="{D868AE92-3C3C-5E4C-91AA-50192BF64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788" y="6292850"/>
            <a:ext cx="264001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SOMMINISTRAZIONE</a:t>
            </a:r>
          </a:p>
        </p:txBody>
      </p:sp>
      <p:sp>
        <p:nvSpPr>
          <p:cNvPr id="302127" name="AutoShape 52">
            <a:extLst>
              <a:ext uri="{FF2B5EF4-FFF2-40B4-BE49-F238E27FC236}">
                <a16:creationId xmlns:a16="http://schemas.microsoft.com/office/drawing/2014/main" id="{4BA2475D-9A95-AC41-BEDB-52C6ACD9E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5943600"/>
            <a:ext cx="152400" cy="609600"/>
          </a:xfrm>
          <a:prstGeom prst="upArrow">
            <a:avLst>
              <a:gd name="adj1" fmla="val 50000"/>
              <a:gd name="adj2" fmla="val 100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28" name="AutoShape 53">
            <a:extLst>
              <a:ext uri="{FF2B5EF4-FFF2-40B4-BE49-F238E27FC236}">
                <a16:creationId xmlns:a16="http://schemas.microsoft.com/office/drawing/2014/main" id="{F6FEA45F-C8C0-1341-AAA3-E14DC2C52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5943600"/>
            <a:ext cx="152400" cy="609600"/>
          </a:xfrm>
          <a:prstGeom prst="upArrow">
            <a:avLst>
              <a:gd name="adj1" fmla="val 50000"/>
              <a:gd name="adj2" fmla="val 100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2129" name="AutoShape 54">
            <a:extLst>
              <a:ext uri="{FF2B5EF4-FFF2-40B4-BE49-F238E27FC236}">
                <a16:creationId xmlns:a16="http://schemas.microsoft.com/office/drawing/2014/main" id="{C41B459A-2906-D544-BA80-DA30851F0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5943600"/>
            <a:ext cx="152400" cy="609600"/>
          </a:xfrm>
          <a:prstGeom prst="upArrow">
            <a:avLst>
              <a:gd name="adj1" fmla="val 50000"/>
              <a:gd name="adj2" fmla="val 100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4" name="Group 55">
            <a:extLst>
              <a:ext uri="{FF2B5EF4-FFF2-40B4-BE49-F238E27FC236}">
                <a16:creationId xmlns:a16="http://schemas.microsoft.com/office/drawing/2014/main" id="{D267FA2A-6331-DE4A-9814-17F78FFA70F3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3124200"/>
            <a:ext cx="4522788" cy="2174875"/>
            <a:chOff x="2592" y="1968"/>
            <a:chExt cx="2849" cy="1370"/>
          </a:xfrm>
        </p:grpSpPr>
        <p:sp>
          <p:nvSpPr>
            <p:cNvPr id="302134" name="Rectangle 56">
              <a:extLst>
                <a:ext uri="{FF2B5EF4-FFF2-40B4-BE49-F238E27FC236}">
                  <a16:creationId xmlns:a16="http://schemas.microsoft.com/office/drawing/2014/main" id="{84C47CB9-C510-0440-8D6E-369C6B163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" y="1968"/>
              <a:ext cx="2849" cy="1370"/>
            </a:xfrm>
            <a:prstGeom prst="rect">
              <a:avLst/>
            </a:prstGeom>
            <a:solidFill>
              <a:srgbClr val="66FF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302135" name="Text Box 57">
              <a:extLst>
                <a:ext uri="{FF2B5EF4-FFF2-40B4-BE49-F238E27FC236}">
                  <a16:creationId xmlns:a16="http://schemas.microsoft.com/office/drawing/2014/main" id="{1A353C77-5892-1B47-95BD-A499C92352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2" y="2352"/>
              <a:ext cx="54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Sens.</a:t>
              </a:r>
            </a:p>
          </p:txBody>
        </p:sp>
      </p:grpSp>
      <p:grpSp>
        <p:nvGrpSpPr>
          <p:cNvPr id="5" name="Group 58">
            <a:extLst>
              <a:ext uri="{FF2B5EF4-FFF2-40B4-BE49-F238E27FC236}">
                <a16:creationId xmlns:a16="http://schemas.microsoft.com/office/drawing/2014/main" id="{5AF8EE44-94F2-8742-A12E-4D474C3BE29B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2492375"/>
            <a:ext cx="8024813" cy="473075"/>
            <a:chOff x="1248" y="1824"/>
            <a:chExt cx="5055" cy="298"/>
          </a:xfrm>
        </p:grpSpPr>
        <p:sp>
          <p:nvSpPr>
            <p:cNvPr id="302132" name="Line 59">
              <a:extLst>
                <a:ext uri="{FF2B5EF4-FFF2-40B4-BE49-F238E27FC236}">
                  <a16:creationId xmlns:a16="http://schemas.microsoft.com/office/drawing/2014/main" id="{19896D40-71FE-7F4B-AC43-9B76BF896D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8" y="1968"/>
              <a:ext cx="4416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302133" name="Text Box 60">
              <a:extLst>
                <a:ext uri="{FF2B5EF4-FFF2-40B4-BE49-F238E27FC236}">
                  <a16:creationId xmlns:a16="http://schemas.microsoft.com/office/drawing/2014/main" id="{F43EBC3A-DF95-F74A-B4D2-A5CE33C53A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2" y="1824"/>
              <a:ext cx="651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M.I.C</a:t>
              </a:r>
              <a:endParaRPr kumimoji="0" lang="en-US" altLang="it-IT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81283898"/>
      </p:ext>
    </p:extLst>
  </p:cSld>
  <p:clrMapOvr>
    <a:masterClrMapping/>
  </p:clrMapOvr>
  <p:transition>
    <p:pull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78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Rettangolo arrotondato 63">
            <a:extLst>
              <a:ext uri="{FF2B5EF4-FFF2-40B4-BE49-F238E27FC236}">
                <a16:creationId xmlns:a16="http://schemas.microsoft.com/office/drawing/2014/main" id="{784B6976-35F4-7349-BE0C-D016D026A163}"/>
              </a:ext>
            </a:extLst>
          </p:cNvPr>
          <p:cNvSpPr/>
          <p:nvPr/>
        </p:nvSpPr>
        <p:spPr bwMode="auto">
          <a:xfrm>
            <a:off x="1147763" y="3989388"/>
            <a:ext cx="7707312" cy="323850"/>
          </a:xfrm>
          <a:prstGeom prst="roundRect">
            <a:avLst/>
          </a:prstGeom>
          <a:solidFill>
            <a:srgbClr val="FF9933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lIns="77153" tIns="38576" rIns="77153" bIns="38576"/>
          <a:lstStyle/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" name="Rettangolo arrotondato 18">
            <a:extLst>
              <a:ext uri="{FF2B5EF4-FFF2-40B4-BE49-F238E27FC236}">
                <a16:creationId xmlns:a16="http://schemas.microsoft.com/office/drawing/2014/main" id="{8AC09310-9B2A-F04E-B6AB-235FE739171A}"/>
              </a:ext>
            </a:extLst>
          </p:cNvPr>
          <p:cNvSpPr/>
          <p:nvPr/>
        </p:nvSpPr>
        <p:spPr bwMode="auto">
          <a:xfrm>
            <a:off x="1152525" y="4287838"/>
            <a:ext cx="7702550" cy="646112"/>
          </a:xfrm>
          <a:prstGeom prst="roundRect">
            <a:avLst/>
          </a:prstGeom>
          <a:solidFill>
            <a:srgbClr val="00B05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lIns="77153" tIns="38576" rIns="77153" bIns="38576"/>
          <a:lstStyle/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58" name="Text Box 2">
            <a:extLst>
              <a:ext uri="{FF2B5EF4-FFF2-40B4-BE49-F238E27FC236}">
                <a16:creationId xmlns:a16="http://schemas.microsoft.com/office/drawing/2014/main" id="{A0A0C5A6-D22A-7548-8CDA-47F454E1D2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00164" y="266700"/>
            <a:ext cx="7119936" cy="513667"/>
          </a:xfrm>
          <a:prstGeom prst="rect">
            <a:avLst/>
          </a:prstGeom>
          <a:solidFill>
            <a:srgbClr val="3366FF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 wrap="squar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it-IT" sz="3038" b="1" i="0" dirty="0">
                <a:solidFill>
                  <a:srgbClr val="FFFF00"/>
                </a:solidFill>
                <a:latin typeface="Arial" panose="020B0604020202020204" pitchFamily="34" charset="0"/>
              </a:rPr>
              <a:t> </a:t>
            </a:r>
            <a:r>
              <a:rPr lang="en-US" altLang="it-IT" sz="3038" b="1" i="0" dirty="0" err="1">
                <a:solidFill>
                  <a:srgbClr val="FFFF00"/>
                </a:solidFill>
                <a:latin typeface="Arial" panose="020B0604020202020204" pitchFamily="34" charset="0"/>
              </a:rPr>
              <a:t>Ritardo</a:t>
            </a:r>
            <a:r>
              <a:rPr lang="en-US" altLang="it-IT" sz="3038" b="1" i="0" dirty="0">
                <a:solidFill>
                  <a:srgbClr val="FFFF00"/>
                </a:solidFill>
                <a:latin typeface="Arial" panose="020B0604020202020204" pitchFamily="34" charset="0"/>
              </a:rPr>
              <a:t> </a:t>
            </a:r>
            <a:r>
              <a:rPr lang="en-US" altLang="it-IT" sz="3038" b="1" i="0" dirty="0" err="1">
                <a:solidFill>
                  <a:srgbClr val="FFFF00"/>
                </a:solidFill>
                <a:latin typeface="Arial" panose="020B0604020202020204" pitchFamily="34" charset="0"/>
              </a:rPr>
              <a:t>assunzione</a:t>
            </a:r>
            <a:r>
              <a:rPr lang="en-US" altLang="it-IT" sz="3038" b="1" i="0" dirty="0">
                <a:solidFill>
                  <a:srgbClr val="FFFF00"/>
                </a:solidFill>
                <a:latin typeface="Arial" panose="020B0604020202020204" pitchFamily="34" charset="0"/>
              </a:rPr>
              <a:t> dose </a:t>
            </a:r>
            <a:r>
              <a:rPr lang="en-US" altLang="it-IT" sz="3038" b="1" i="0" dirty="0" err="1">
                <a:solidFill>
                  <a:srgbClr val="FFFF00"/>
                </a:solidFill>
                <a:latin typeface="Arial" panose="020B0604020202020204" pitchFamily="34" charset="0"/>
              </a:rPr>
              <a:t>successiva</a:t>
            </a:r>
            <a:endParaRPr kumimoji="0" lang="en-US" altLang="it-IT" sz="3038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98659" name="Text Box 3">
            <a:extLst>
              <a:ext uri="{FF2B5EF4-FFF2-40B4-BE49-F238E27FC236}">
                <a16:creationId xmlns:a16="http://schemas.microsoft.com/office/drawing/2014/main" id="{4A0C882D-2B88-BA48-AA09-B3E4F0671B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7250" y="5002213"/>
            <a:ext cx="757238" cy="40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363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 (h)</a:t>
            </a:r>
            <a:endParaRPr kumimoji="0" lang="en-US" altLang="it-IT" sz="27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0" name="Text Box 4">
            <a:extLst>
              <a:ext uri="{FF2B5EF4-FFF2-40B4-BE49-F238E27FC236}">
                <a16:creationId xmlns:a16="http://schemas.microsoft.com/office/drawing/2014/main" id="{EE9AF017-86DA-7B49-8F1C-B9A1472879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613" y="1535113"/>
            <a:ext cx="1541462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Antibiotico</a:t>
            </a:r>
          </a:p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mg/L</a:t>
            </a:r>
            <a:endParaRPr kumimoji="0" lang="en-US" altLang="it-IT" sz="27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1" name="Line 5">
            <a:extLst>
              <a:ext uri="{FF2B5EF4-FFF2-40B4-BE49-F238E27FC236}">
                <a16:creationId xmlns:a16="http://schemas.microsoft.com/office/drawing/2014/main" id="{F91E56D4-41E8-9F49-800E-4A4550D48764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4649788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2" name="Line 6">
            <a:extLst>
              <a:ext uri="{FF2B5EF4-FFF2-40B4-BE49-F238E27FC236}">
                <a16:creationId xmlns:a16="http://schemas.microsoft.com/office/drawing/2014/main" id="{8F11D49B-B5A1-6C48-B532-BEB99E1CA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4297363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3" name="Line 7">
            <a:extLst>
              <a:ext uri="{FF2B5EF4-FFF2-40B4-BE49-F238E27FC236}">
                <a16:creationId xmlns:a16="http://schemas.microsoft.com/office/drawing/2014/main" id="{01E79643-A1C6-6949-AB74-0121AAEB0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3944938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4" name="Line 8">
            <a:extLst>
              <a:ext uri="{FF2B5EF4-FFF2-40B4-BE49-F238E27FC236}">
                <a16:creationId xmlns:a16="http://schemas.microsoft.com/office/drawing/2014/main" id="{9132CF86-660E-014A-9810-7E5B9083B72F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3590925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5" name="Line 9">
            <a:extLst>
              <a:ext uri="{FF2B5EF4-FFF2-40B4-BE49-F238E27FC236}">
                <a16:creationId xmlns:a16="http://schemas.microsoft.com/office/drawing/2014/main" id="{40CEB67D-3D5B-B448-9EE1-52091F6631E5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2533650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6" name="Line 10">
            <a:extLst>
              <a:ext uri="{FF2B5EF4-FFF2-40B4-BE49-F238E27FC236}">
                <a16:creationId xmlns:a16="http://schemas.microsoft.com/office/drawing/2014/main" id="{1C9D3912-839C-624E-AE29-F9313F71337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2886075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7" name="Line 11">
            <a:extLst>
              <a:ext uri="{FF2B5EF4-FFF2-40B4-BE49-F238E27FC236}">
                <a16:creationId xmlns:a16="http://schemas.microsoft.com/office/drawing/2014/main" id="{68A43B48-AF72-2847-BD04-4AEE40D47D58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775" y="3238500"/>
            <a:ext cx="128588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68" name="Text Box 12">
            <a:extLst>
              <a:ext uri="{FF2B5EF4-FFF2-40B4-BE49-F238E27FC236}">
                <a16:creationId xmlns:a16="http://schemas.microsoft.com/office/drawing/2014/main" id="{F643891C-577F-CA4C-9B66-5CC0D876D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3" y="3375025"/>
            <a:ext cx="330200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</a:t>
            </a:r>
          </a:p>
        </p:txBody>
      </p:sp>
      <p:sp>
        <p:nvSpPr>
          <p:cNvPr id="198669" name="Text Box 13">
            <a:extLst>
              <a:ext uri="{FF2B5EF4-FFF2-40B4-BE49-F238E27FC236}">
                <a16:creationId xmlns:a16="http://schemas.microsoft.com/office/drawing/2014/main" id="{E8CF7C5F-5204-9B46-B403-2BEF9E922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3" y="3022600"/>
            <a:ext cx="330200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</a:t>
            </a:r>
          </a:p>
        </p:txBody>
      </p:sp>
      <p:sp>
        <p:nvSpPr>
          <p:cNvPr id="198670" name="Text Box 14">
            <a:extLst>
              <a:ext uri="{FF2B5EF4-FFF2-40B4-BE49-F238E27FC236}">
                <a16:creationId xmlns:a16="http://schemas.microsoft.com/office/drawing/2014/main" id="{4F273EC2-6257-0544-801D-E6582E214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3" y="2670175"/>
            <a:ext cx="330200" cy="35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4</a:t>
            </a:r>
          </a:p>
        </p:txBody>
      </p:sp>
      <p:sp>
        <p:nvSpPr>
          <p:cNvPr id="198671" name="Text Box 15">
            <a:extLst>
              <a:ext uri="{FF2B5EF4-FFF2-40B4-BE49-F238E27FC236}">
                <a16:creationId xmlns:a16="http://schemas.microsoft.com/office/drawing/2014/main" id="{92F66718-0DA9-FA4B-8001-D7C287EBB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3" y="2319338"/>
            <a:ext cx="330200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8</a:t>
            </a:r>
          </a:p>
        </p:txBody>
      </p:sp>
      <p:sp>
        <p:nvSpPr>
          <p:cNvPr id="198672" name="Text Box 16">
            <a:extLst>
              <a:ext uri="{FF2B5EF4-FFF2-40B4-BE49-F238E27FC236}">
                <a16:creationId xmlns:a16="http://schemas.microsoft.com/office/drawing/2014/main" id="{535BEC8D-31C2-2540-A705-76418800BA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838" y="4433888"/>
            <a:ext cx="688975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0.12</a:t>
            </a:r>
          </a:p>
        </p:txBody>
      </p:sp>
      <p:sp>
        <p:nvSpPr>
          <p:cNvPr id="198673" name="Text Box 17">
            <a:extLst>
              <a:ext uri="{FF2B5EF4-FFF2-40B4-BE49-F238E27FC236}">
                <a16:creationId xmlns:a16="http://schemas.microsoft.com/office/drawing/2014/main" id="{DF3A938B-26A5-4945-8A16-18AD19C713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013" y="3729038"/>
            <a:ext cx="544512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0.5</a:t>
            </a:r>
          </a:p>
        </p:txBody>
      </p:sp>
      <p:sp>
        <p:nvSpPr>
          <p:cNvPr id="198674" name="Text Box 18">
            <a:extLst>
              <a:ext uri="{FF2B5EF4-FFF2-40B4-BE49-F238E27FC236}">
                <a16:creationId xmlns:a16="http://schemas.microsoft.com/office/drawing/2014/main" id="{94435FB8-F97B-E240-B963-71ED7B581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838" y="4081463"/>
            <a:ext cx="688975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0.25</a:t>
            </a:r>
          </a:p>
        </p:txBody>
      </p:sp>
      <p:sp>
        <p:nvSpPr>
          <p:cNvPr id="198675" name="Line 19">
            <a:extLst>
              <a:ext uri="{FF2B5EF4-FFF2-40B4-BE49-F238E27FC236}">
                <a16:creationId xmlns:a16="http://schemas.microsoft.com/office/drawing/2014/main" id="{42B343DC-9ECA-3D44-A7FC-275032C705AF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577975" y="5060951"/>
            <a:ext cx="11747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76" name="Line 20">
            <a:extLst>
              <a:ext uri="{FF2B5EF4-FFF2-40B4-BE49-F238E27FC236}">
                <a16:creationId xmlns:a16="http://schemas.microsoft.com/office/drawing/2014/main" id="{F5ED367F-19AF-1E4A-896A-097EE338F1FC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3235325" y="5060951"/>
            <a:ext cx="11747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77" name="Line 21">
            <a:extLst>
              <a:ext uri="{FF2B5EF4-FFF2-40B4-BE49-F238E27FC236}">
                <a16:creationId xmlns:a16="http://schemas.microsoft.com/office/drawing/2014/main" id="{CBB46724-0FC7-8C43-B7F8-1574CC58E263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4935537" y="5060951"/>
            <a:ext cx="11747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78" name="Line 22">
            <a:extLst>
              <a:ext uri="{FF2B5EF4-FFF2-40B4-BE49-F238E27FC236}">
                <a16:creationId xmlns:a16="http://schemas.microsoft.com/office/drawing/2014/main" id="{073D59DF-57D4-7B4C-94C3-ADCCA98478B2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6142037" y="5060951"/>
            <a:ext cx="117475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79" name="Text Box 23">
            <a:extLst>
              <a:ext uri="{FF2B5EF4-FFF2-40B4-BE49-F238E27FC236}">
                <a16:creationId xmlns:a16="http://schemas.microsoft.com/office/drawing/2014/main" id="{638B0168-DE31-1340-9F59-BA5422EFA2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8125" y="5138738"/>
            <a:ext cx="328613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4</a:t>
            </a:r>
          </a:p>
        </p:txBody>
      </p:sp>
      <p:sp>
        <p:nvSpPr>
          <p:cNvPr id="198680" name="Text Box 24">
            <a:extLst>
              <a:ext uri="{FF2B5EF4-FFF2-40B4-BE49-F238E27FC236}">
                <a16:creationId xmlns:a16="http://schemas.microsoft.com/office/drawing/2014/main" id="{3DD8046F-D087-0E43-B9B2-ED3ED7E9BF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2288" y="5146675"/>
            <a:ext cx="47307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12</a:t>
            </a:r>
          </a:p>
        </p:txBody>
      </p:sp>
      <p:sp>
        <p:nvSpPr>
          <p:cNvPr id="198681" name="Text Box 25">
            <a:extLst>
              <a:ext uri="{FF2B5EF4-FFF2-40B4-BE49-F238E27FC236}">
                <a16:creationId xmlns:a16="http://schemas.microsoft.com/office/drawing/2014/main" id="{9715F4D4-D4CB-EA44-A8A1-168CC89FE3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0763" y="5138738"/>
            <a:ext cx="474662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24</a:t>
            </a:r>
          </a:p>
        </p:txBody>
      </p:sp>
      <p:sp>
        <p:nvSpPr>
          <p:cNvPr id="198682" name="Text Box 26">
            <a:extLst>
              <a:ext uri="{FF2B5EF4-FFF2-40B4-BE49-F238E27FC236}">
                <a16:creationId xmlns:a16="http://schemas.microsoft.com/office/drawing/2014/main" id="{E881C494-99E6-694C-81D8-81093048DF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8688" y="5138738"/>
            <a:ext cx="473075" cy="357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25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36</a:t>
            </a:r>
          </a:p>
        </p:txBody>
      </p:sp>
      <p:sp>
        <p:nvSpPr>
          <p:cNvPr id="198683" name="Line 27">
            <a:extLst>
              <a:ext uri="{FF2B5EF4-FFF2-40B4-BE49-F238E27FC236}">
                <a16:creationId xmlns:a16="http://schemas.microsoft.com/office/drawing/2014/main" id="{216F2938-0910-2F4D-B0F8-CA7088151AC7}"/>
              </a:ext>
            </a:extLst>
          </p:cNvPr>
          <p:cNvSpPr>
            <a:spLocks noChangeShapeType="1"/>
          </p:cNvSpPr>
          <p:nvPr/>
        </p:nvSpPr>
        <p:spPr bwMode="auto">
          <a:xfrm>
            <a:off x="800100" y="4941888"/>
            <a:ext cx="82296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84" name="Line 28">
            <a:extLst>
              <a:ext uri="{FF2B5EF4-FFF2-40B4-BE49-F238E27FC236}">
                <a16:creationId xmlns:a16="http://schemas.microsoft.com/office/drawing/2014/main" id="{0E4893D4-5EDF-5644-AD38-70C29B089D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22363" y="2181225"/>
            <a:ext cx="0" cy="30559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85" name="AutoShape 29">
            <a:extLst>
              <a:ext uri="{FF2B5EF4-FFF2-40B4-BE49-F238E27FC236}">
                <a16:creationId xmlns:a16="http://schemas.microsoft.com/office/drawing/2014/main" id="{FAD417EF-72A7-0840-8296-CEC809931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275" y="5327650"/>
            <a:ext cx="128588" cy="514350"/>
          </a:xfrm>
          <a:prstGeom prst="upArrow">
            <a:avLst>
              <a:gd name="adj1" fmla="val 50000"/>
              <a:gd name="adj2" fmla="val 100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86" name="Text Box 30">
            <a:extLst>
              <a:ext uri="{FF2B5EF4-FFF2-40B4-BE49-F238E27FC236}">
                <a16:creationId xmlns:a16="http://schemas.microsoft.com/office/drawing/2014/main" id="{93B94922-BB3A-5746-ACA8-F9A49A120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588" y="5872163"/>
            <a:ext cx="2166937" cy="325437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519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SOMMINISTRAZIONE</a:t>
            </a:r>
          </a:p>
        </p:txBody>
      </p:sp>
      <p:sp>
        <p:nvSpPr>
          <p:cNvPr id="198687" name="AutoShape 31">
            <a:extLst>
              <a:ext uri="{FF2B5EF4-FFF2-40B4-BE49-F238E27FC236}">
                <a16:creationId xmlns:a16="http://schemas.microsoft.com/office/drawing/2014/main" id="{2CDA692E-7CDD-C044-9599-8436F1D18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465763"/>
            <a:ext cx="128587" cy="514350"/>
          </a:xfrm>
          <a:prstGeom prst="upArrow">
            <a:avLst>
              <a:gd name="adj1" fmla="val 50000"/>
              <a:gd name="adj2" fmla="val 100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88" name="AutoShape 32">
            <a:extLst>
              <a:ext uri="{FF2B5EF4-FFF2-40B4-BE49-F238E27FC236}">
                <a16:creationId xmlns:a16="http://schemas.microsoft.com/office/drawing/2014/main" id="{385773CC-1A8D-2A47-9E1A-8E8304773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1413" y="5456238"/>
            <a:ext cx="128587" cy="514350"/>
          </a:xfrm>
          <a:prstGeom prst="upArrow">
            <a:avLst>
              <a:gd name="adj1" fmla="val 50000"/>
              <a:gd name="adj2" fmla="val 100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8689" name="AutoShape 33">
            <a:extLst>
              <a:ext uri="{FF2B5EF4-FFF2-40B4-BE49-F238E27FC236}">
                <a16:creationId xmlns:a16="http://schemas.microsoft.com/office/drawing/2014/main" id="{CDBA65A0-267A-8841-A10A-645114E98E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7275" y="5456238"/>
            <a:ext cx="128588" cy="514350"/>
          </a:xfrm>
          <a:prstGeom prst="upArrow">
            <a:avLst>
              <a:gd name="adj1" fmla="val 50000"/>
              <a:gd name="adj2" fmla="val 100000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306211" name="Group 34">
            <a:extLst>
              <a:ext uri="{FF2B5EF4-FFF2-40B4-BE49-F238E27FC236}">
                <a16:creationId xmlns:a16="http://schemas.microsoft.com/office/drawing/2014/main" id="{2C2CDE2F-8F82-4742-BDAB-08587441CC27}"/>
              </a:ext>
            </a:extLst>
          </p:cNvPr>
          <p:cNvGrpSpPr>
            <a:grpSpLocks/>
          </p:cNvGrpSpPr>
          <p:nvPr/>
        </p:nvGrpSpPr>
        <p:grpSpPr bwMode="auto">
          <a:xfrm>
            <a:off x="1163638" y="3771900"/>
            <a:ext cx="8724900" cy="357188"/>
            <a:chOff x="864" y="2640"/>
            <a:chExt cx="5280" cy="267"/>
          </a:xfrm>
        </p:grpSpPr>
        <p:sp>
          <p:nvSpPr>
            <p:cNvPr id="35" name="Line 35">
              <a:extLst>
                <a:ext uri="{FF2B5EF4-FFF2-40B4-BE49-F238E27FC236}">
                  <a16:creationId xmlns:a16="http://schemas.microsoft.com/office/drawing/2014/main" id="{943AA25B-449C-3F47-877D-4276E6E0F3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4" y="2782"/>
              <a:ext cx="476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bIns="0" anchor="ctr"/>
            <a:lstStyle/>
            <a:p>
              <a:pPr marL="0" marR="0" lvl="0" indent="0" algn="l" defTabSz="77157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1519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6" name="Text Box 36">
              <a:extLst>
                <a:ext uri="{FF2B5EF4-FFF2-40B4-BE49-F238E27FC236}">
                  <a16:creationId xmlns:a16="http://schemas.microsoft.com/office/drawing/2014/main" id="{467B8AE3-762A-094D-AB80-33F76704D7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13" y="2640"/>
              <a:ext cx="531" cy="2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771571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025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M.I.C.</a:t>
              </a:r>
              <a:endParaRPr kumimoji="0" lang="en-US" altLang="it-IT" sz="2025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cxnSp>
        <p:nvCxnSpPr>
          <p:cNvPr id="5" name="Connettore diritto 4">
            <a:extLst>
              <a:ext uri="{FF2B5EF4-FFF2-40B4-BE49-F238E27FC236}">
                <a16:creationId xmlns:a16="http://schemas.microsoft.com/office/drawing/2014/main" id="{39E70F57-8E4E-4A40-9870-AB67A7805E3C}"/>
              </a:ext>
            </a:extLst>
          </p:cNvPr>
          <p:cNvCxnSpPr/>
          <p:nvPr/>
        </p:nvCxnSpPr>
        <p:spPr bwMode="auto">
          <a:xfrm flipV="1">
            <a:off x="1122363" y="4556125"/>
            <a:ext cx="188912" cy="395288"/>
          </a:xfrm>
          <a:prstGeom prst="line">
            <a:avLst/>
          </a:prstGeom>
          <a:ln w="38100">
            <a:headEnd type="none" w="med" len="med"/>
            <a:tailEnd type="none" w="med" len="med"/>
          </a:ln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cxnSp>
        <p:nvCxnSpPr>
          <p:cNvPr id="41" name="Connettore diritto 40">
            <a:extLst>
              <a:ext uri="{FF2B5EF4-FFF2-40B4-BE49-F238E27FC236}">
                <a16:creationId xmlns:a16="http://schemas.microsoft.com/office/drawing/2014/main" id="{31CE9F4E-CADA-2E4E-B506-E5C68F22CD2B}"/>
              </a:ext>
            </a:extLst>
          </p:cNvPr>
          <p:cNvCxnSpPr/>
          <p:nvPr/>
        </p:nvCxnSpPr>
        <p:spPr bwMode="auto">
          <a:xfrm flipV="1">
            <a:off x="1300163" y="3846513"/>
            <a:ext cx="342900" cy="728662"/>
          </a:xfrm>
          <a:prstGeom prst="line">
            <a:avLst/>
          </a:prstGeom>
          <a:ln w="38100">
            <a:headEnd type="none" w="med" len="med"/>
            <a:tailEnd type="none" w="med" len="med"/>
          </a:ln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pic>
        <p:nvPicPr>
          <p:cNvPr id="306214" name="Immagine 12">
            <a:extLst>
              <a:ext uri="{FF2B5EF4-FFF2-40B4-BE49-F238E27FC236}">
                <a16:creationId xmlns:a16="http://schemas.microsoft.com/office/drawing/2014/main" id="{12989933-6532-BD40-984C-B1ABB285F04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6700" y="2820988"/>
            <a:ext cx="654050" cy="1093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6215" name="Immagine 14">
            <a:extLst>
              <a:ext uri="{FF2B5EF4-FFF2-40B4-BE49-F238E27FC236}">
                <a16:creationId xmlns:a16="http://schemas.microsoft.com/office/drawing/2014/main" id="{4354C8E7-0213-D048-B13B-396AD488583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68525" y="2801938"/>
            <a:ext cx="1227138" cy="1044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6216" name="Immagine 15">
            <a:extLst>
              <a:ext uri="{FF2B5EF4-FFF2-40B4-BE49-F238E27FC236}">
                <a16:creationId xmlns:a16="http://schemas.microsoft.com/office/drawing/2014/main" id="{8B9D5AF5-CBDC-3F44-9CAF-784DD4329DC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4550" y="2787650"/>
            <a:ext cx="717550" cy="1082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6217" name="Immagine 16">
            <a:extLst>
              <a:ext uri="{FF2B5EF4-FFF2-40B4-BE49-F238E27FC236}">
                <a16:creationId xmlns:a16="http://schemas.microsoft.com/office/drawing/2014/main" id="{9C046504-AADB-9E4B-B07C-DFE9D66B6D0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7488" y="2808288"/>
            <a:ext cx="990600" cy="1039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6218" name="Immagine 53">
            <a:extLst>
              <a:ext uri="{FF2B5EF4-FFF2-40B4-BE49-F238E27FC236}">
                <a16:creationId xmlns:a16="http://schemas.microsoft.com/office/drawing/2014/main" id="{590C6443-2F24-4B4D-B161-BA93187D91C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4588" y="2773363"/>
            <a:ext cx="719137" cy="1082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6219" name="Immagine 17">
            <a:extLst>
              <a:ext uri="{FF2B5EF4-FFF2-40B4-BE49-F238E27FC236}">
                <a16:creationId xmlns:a16="http://schemas.microsoft.com/office/drawing/2014/main" id="{8A2F5ACF-2178-104E-9808-4B455C00E98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7850" y="2805113"/>
            <a:ext cx="631825" cy="895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6220" name="CasellaDiTesto 19">
            <a:extLst>
              <a:ext uri="{FF2B5EF4-FFF2-40B4-BE49-F238E27FC236}">
                <a16:creationId xmlns:a16="http://schemas.microsoft.com/office/drawing/2014/main" id="{13C3DEED-DF0B-0D4D-B1BB-458B8F24F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8900" y="4432300"/>
            <a:ext cx="3319463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2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SENSIBILE</a:t>
            </a:r>
          </a:p>
        </p:txBody>
      </p:sp>
      <p:sp>
        <p:nvSpPr>
          <p:cNvPr id="65" name="CasellaDiTesto 64">
            <a:extLst>
              <a:ext uri="{FF2B5EF4-FFF2-40B4-BE49-F238E27FC236}">
                <a16:creationId xmlns:a16="http://schemas.microsoft.com/office/drawing/2014/main" id="{B0BD7041-9D5D-DA40-AEAC-474B6BE038E5}"/>
              </a:ext>
            </a:extLst>
          </p:cNvPr>
          <p:cNvSpPr txBox="1"/>
          <p:nvPr/>
        </p:nvSpPr>
        <p:spPr>
          <a:xfrm>
            <a:off x="3894138" y="3933825"/>
            <a:ext cx="3311525" cy="4286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marL="0" marR="0" lvl="0" indent="0" algn="l" defTabSz="77157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194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INTERMEDIO</a:t>
            </a:r>
          </a:p>
        </p:txBody>
      </p:sp>
      <p:sp>
        <p:nvSpPr>
          <p:cNvPr id="66" name="Rettangolo arrotondato 65">
            <a:extLst>
              <a:ext uri="{FF2B5EF4-FFF2-40B4-BE49-F238E27FC236}">
                <a16:creationId xmlns:a16="http://schemas.microsoft.com/office/drawing/2014/main" id="{AA8C02D8-E4EE-E641-9800-9FC31D7EB04E}"/>
              </a:ext>
            </a:extLst>
          </p:cNvPr>
          <p:cNvSpPr/>
          <p:nvPr/>
        </p:nvSpPr>
        <p:spPr bwMode="auto">
          <a:xfrm>
            <a:off x="1152525" y="2470150"/>
            <a:ext cx="7702550" cy="1457325"/>
          </a:xfrm>
          <a:prstGeom prst="roundRect">
            <a:avLst/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lIns="77153" tIns="38576" rIns="77153" bIns="38576"/>
          <a:lstStyle/>
          <a:p>
            <a:pPr marL="0" marR="0" lvl="0" indent="0" algn="ctr" defTabSz="771571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363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6223" name="CasellaDiTesto 66">
            <a:extLst>
              <a:ext uri="{FF2B5EF4-FFF2-40B4-BE49-F238E27FC236}">
                <a16:creationId xmlns:a16="http://schemas.microsoft.com/office/drawing/2014/main" id="{C9A45F34-FFEA-5041-8A20-E1AD2FA451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8175" y="2514600"/>
            <a:ext cx="3319463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 defTabSz="771525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defTabSz="771525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77152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7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RESISTENTE</a:t>
            </a:r>
          </a:p>
        </p:txBody>
      </p:sp>
      <p:sp>
        <p:nvSpPr>
          <p:cNvPr id="52" name="Freccia in giù 51">
            <a:extLst>
              <a:ext uri="{FF2B5EF4-FFF2-40B4-BE49-F238E27FC236}">
                <a16:creationId xmlns:a16="http://schemas.microsoft.com/office/drawing/2014/main" id="{1A9E1D1E-2D5F-6B43-81E4-E2C724E8A116}"/>
              </a:ext>
            </a:extLst>
          </p:cNvPr>
          <p:cNvSpPr/>
          <p:nvPr/>
        </p:nvSpPr>
        <p:spPr>
          <a:xfrm>
            <a:off x="6727825" y="1412875"/>
            <a:ext cx="287338" cy="2016125"/>
          </a:xfrm>
          <a:prstGeom prst="downArrow">
            <a:avLst/>
          </a:prstGeom>
          <a:solidFill>
            <a:srgbClr val="FFFF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3" name="Text Box 30">
            <a:extLst>
              <a:ext uri="{FF2B5EF4-FFF2-40B4-BE49-F238E27FC236}">
                <a16:creationId xmlns:a16="http://schemas.microsoft.com/office/drawing/2014/main" id="{F6706E5C-FDED-B546-A0D6-81589A09F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5663" y="982663"/>
            <a:ext cx="1976437" cy="369887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>
            <a:spAutoFit/>
          </a:bodyPr>
          <a:lstStyle>
            <a:lvl1pPr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RITARDO 2 ORE</a:t>
            </a:r>
          </a:p>
        </p:txBody>
      </p:sp>
      <p:sp>
        <p:nvSpPr>
          <p:cNvPr id="306226" name="Line 21">
            <a:extLst>
              <a:ext uri="{FF2B5EF4-FFF2-40B4-BE49-F238E27FC236}">
                <a16:creationId xmlns:a16="http://schemas.microsoft.com/office/drawing/2014/main" id="{A01BEF39-3FC5-2540-B387-66CC451F8129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7270750" y="5013325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6227" name="Text Box 25">
            <a:extLst>
              <a:ext uri="{FF2B5EF4-FFF2-40B4-BE49-F238E27FC236}">
                <a16:creationId xmlns:a16="http://schemas.microsoft.com/office/drawing/2014/main" id="{9E08FFFE-4E4B-A547-883A-E8F6979CF2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7400" y="5105400"/>
            <a:ext cx="527050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38</a:t>
            </a:r>
          </a:p>
        </p:txBody>
      </p:sp>
      <p:sp>
        <p:nvSpPr>
          <p:cNvPr id="306228" name="AutoShape 33">
            <a:extLst>
              <a:ext uri="{FF2B5EF4-FFF2-40B4-BE49-F238E27FC236}">
                <a16:creationId xmlns:a16="http://schemas.microsoft.com/office/drawing/2014/main" id="{847EF1F7-8DD8-6043-8436-37221AB8E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2338" y="5483225"/>
            <a:ext cx="134937" cy="609600"/>
          </a:xfrm>
          <a:prstGeom prst="upArrow">
            <a:avLst>
              <a:gd name="adj1" fmla="val 50000"/>
              <a:gd name="adj2" fmla="val 100393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bg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59" name="Connettore 1 81">
            <a:extLst>
              <a:ext uri="{FF2B5EF4-FFF2-40B4-BE49-F238E27FC236}">
                <a16:creationId xmlns:a16="http://schemas.microsoft.com/office/drawing/2014/main" id="{5E854725-A7EB-1842-9EA6-0C4033D2F5D7}"/>
              </a:ext>
            </a:extLst>
          </p:cNvPr>
          <p:cNvCxnSpPr/>
          <p:nvPr/>
        </p:nvCxnSpPr>
        <p:spPr>
          <a:xfrm>
            <a:off x="6618288" y="3541713"/>
            <a:ext cx="431800" cy="755650"/>
          </a:xfrm>
          <a:prstGeom prst="line">
            <a:avLst/>
          </a:prstGeom>
          <a:ln w="444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06230" name="Immagine 59">
            <a:extLst>
              <a:ext uri="{FF2B5EF4-FFF2-40B4-BE49-F238E27FC236}">
                <a16:creationId xmlns:a16="http://schemas.microsoft.com/office/drawing/2014/main" id="{ED891FB4-E98A-8B4C-9950-9B85B73990D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523"/>
          <a:stretch>
            <a:fillRect/>
          </a:stretch>
        </p:blipFill>
        <p:spPr bwMode="auto">
          <a:xfrm>
            <a:off x="1568450" y="2509838"/>
            <a:ext cx="5083175" cy="1512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62" name="Connettore 1 81">
            <a:extLst>
              <a:ext uri="{FF2B5EF4-FFF2-40B4-BE49-F238E27FC236}">
                <a16:creationId xmlns:a16="http://schemas.microsoft.com/office/drawing/2014/main" id="{492301D9-59E5-9D49-9C5B-0932466EE5B3}"/>
              </a:ext>
            </a:extLst>
          </p:cNvPr>
          <p:cNvCxnSpPr/>
          <p:nvPr/>
        </p:nvCxnSpPr>
        <p:spPr>
          <a:xfrm>
            <a:off x="6846888" y="3951288"/>
            <a:ext cx="433387" cy="755650"/>
          </a:xfrm>
          <a:prstGeom prst="line">
            <a:avLst/>
          </a:prstGeom>
          <a:ln w="444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3" name="Immagine 62">
            <a:extLst>
              <a:ext uri="{FF2B5EF4-FFF2-40B4-BE49-F238E27FC236}">
                <a16:creationId xmlns:a16="http://schemas.microsoft.com/office/drawing/2014/main" id="{865BD153-4339-4B44-AF08-598D50119B9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738" t="37584" r="26013"/>
          <a:stretch>
            <a:fillRect/>
          </a:stretch>
        </p:blipFill>
        <p:spPr bwMode="auto">
          <a:xfrm>
            <a:off x="7250113" y="3960813"/>
            <a:ext cx="892175" cy="944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69" name="Connettore diritto 68">
            <a:extLst>
              <a:ext uri="{FF2B5EF4-FFF2-40B4-BE49-F238E27FC236}">
                <a16:creationId xmlns:a16="http://schemas.microsoft.com/office/drawing/2014/main" id="{07F53BB2-FC95-0147-BFFC-E1A39CF0B487}"/>
              </a:ext>
            </a:extLst>
          </p:cNvPr>
          <p:cNvCxnSpPr/>
          <p:nvPr/>
        </p:nvCxnSpPr>
        <p:spPr bwMode="auto">
          <a:xfrm flipV="1">
            <a:off x="8074025" y="3344863"/>
            <a:ext cx="346075" cy="719137"/>
          </a:xfrm>
          <a:prstGeom prst="line">
            <a:avLst/>
          </a:prstGeom>
          <a:ln w="53975">
            <a:headEnd type="none" w="med" len="med"/>
            <a:tailEnd type="none" w="med" len="med"/>
          </a:ln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grpSp>
        <p:nvGrpSpPr>
          <p:cNvPr id="11" name="Gruppo 10">
            <a:extLst>
              <a:ext uri="{FF2B5EF4-FFF2-40B4-BE49-F238E27FC236}">
                <a16:creationId xmlns:a16="http://schemas.microsoft.com/office/drawing/2014/main" id="{F727D191-C63D-F947-8108-8F18891F0693}"/>
              </a:ext>
            </a:extLst>
          </p:cNvPr>
          <p:cNvGrpSpPr>
            <a:grpSpLocks/>
          </p:cNvGrpSpPr>
          <p:nvPr/>
        </p:nvGrpSpPr>
        <p:grpSpPr bwMode="auto">
          <a:xfrm>
            <a:off x="6889750" y="3986213"/>
            <a:ext cx="1184275" cy="804862"/>
            <a:chOff x="6889607" y="3985755"/>
            <a:chExt cx="1184193" cy="804948"/>
          </a:xfrm>
        </p:grpSpPr>
        <p:sp>
          <p:nvSpPr>
            <p:cNvPr id="306235" name="Ritardo 7">
              <a:extLst>
                <a:ext uri="{FF2B5EF4-FFF2-40B4-BE49-F238E27FC236}">
                  <a16:creationId xmlns:a16="http://schemas.microsoft.com/office/drawing/2014/main" id="{C642EF51-A915-8B4F-B0E5-23AD1D907C4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138692" y="4009688"/>
              <a:ext cx="718856" cy="676792"/>
            </a:xfrm>
            <a:prstGeom prst="flowChartDelay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306236" name="Triangolo isoscele 8">
              <a:extLst>
                <a:ext uri="{FF2B5EF4-FFF2-40B4-BE49-F238E27FC236}">
                  <a16:creationId xmlns:a16="http://schemas.microsoft.com/office/drawing/2014/main" id="{9CC44F52-8A55-3342-8C8B-56ACFC4FD1B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710416" y="3988656"/>
              <a:ext cx="363384" cy="568164"/>
            </a:xfrm>
            <a:prstGeom prst="triangle">
              <a:avLst>
                <a:gd name="adj" fmla="val 82199"/>
              </a:avLst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306237" name="Triangolo isoscele 69">
              <a:extLst>
                <a:ext uri="{FF2B5EF4-FFF2-40B4-BE49-F238E27FC236}">
                  <a16:creationId xmlns:a16="http://schemas.microsoft.com/office/drawing/2014/main" id="{E1745EEB-6282-FC45-ADBA-2805F0B95C0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6889607" y="3985755"/>
              <a:ext cx="285189" cy="450448"/>
            </a:xfrm>
            <a:prstGeom prst="triangle">
              <a:avLst>
                <a:gd name="adj" fmla="val 2736"/>
              </a:avLst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 i="1">
                  <a:solidFill>
                    <a:schemeClr val="bg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10" name="Arco a tutto sesto 9">
              <a:extLst>
                <a:ext uri="{FF2B5EF4-FFF2-40B4-BE49-F238E27FC236}">
                  <a16:creationId xmlns:a16="http://schemas.microsoft.com/office/drawing/2014/main" id="{F0419F3D-7744-6949-A199-4D14DC44D4DF}"/>
                </a:ext>
              </a:extLst>
            </p:cNvPr>
            <p:cNvSpPr/>
            <p:nvPr/>
          </p:nvSpPr>
          <p:spPr bwMode="auto">
            <a:xfrm rot="10800000">
              <a:off x="7261056" y="4182626"/>
              <a:ext cx="438120" cy="608077"/>
            </a:xfrm>
            <a:prstGeom prst="blockArc">
              <a:avLst/>
            </a:prstGeom>
            <a:solidFill>
              <a:srgbClr val="FF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54248120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5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0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8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 animBg="1"/>
      <p:bldP spid="53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818" name="Immagine 3">
            <a:extLst>
              <a:ext uri="{FF2B5EF4-FFF2-40B4-BE49-F238E27FC236}">
                <a16:creationId xmlns:a16="http://schemas.microsoft.com/office/drawing/2014/main" id="{A7610644-7F32-E746-B7B0-74D7E570114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799"/>
          <a:stretch>
            <a:fillRect/>
          </a:stretch>
        </p:blipFill>
        <p:spPr bwMode="auto">
          <a:xfrm>
            <a:off x="1903413" y="130175"/>
            <a:ext cx="6264275" cy="659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39099409"/>
      </p:ext>
    </p:extLst>
  </p:cSld>
  <p:clrMapOvr>
    <a:masterClrMapping/>
  </p:clrMapOvr>
  <p:transition spd="slow"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226" name="Immagine 4">
            <a:extLst>
              <a:ext uri="{FF2B5EF4-FFF2-40B4-BE49-F238E27FC236}">
                <a16:creationId xmlns:a16="http://schemas.microsoft.com/office/drawing/2014/main" id="{584EDED9-4FF6-B34D-9F74-33A21AFBDD2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83" b="57666"/>
          <a:stretch>
            <a:fillRect/>
          </a:stretch>
        </p:blipFill>
        <p:spPr bwMode="auto">
          <a:xfrm>
            <a:off x="534988" y="2492375"/>
            <a:ext cx="9091612" cy="223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861395640"/>
      </p:ext>
    </p:extLst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2"/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Antibiotici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43133912"/>
      </p:ext>
    </p:extLst>
  </p:cSld>
  <p:clrMapOvr>
    <a:masterClrMapping/>
  </p:clrMapOvr>
  <p:transition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2"/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Antibiotici</a:t>
            </a:r>
          </a:p>
        </p:txBody>
      </p:sp>
      <p:grpSp>
        <p:nvGrpSpPr>
          <p:cNvPr id="132099" name="Group 3"/>
          <p:cNvGrpSpPr>
            <a:grpSpLocks/>
          </p:cNvGrpSpPr>
          <p:nvPr/>
        </p:nvGrpSpPr>
        <p:grpSpPr bwMode="auto">
          <a:xfrm>
            <a:off x="342900" y="1600200"/>
            <a:ext cx="9515475" cy="1322388"/>
            <a:chOff x="216" y="1008"/>
            <a:chExt cx="5994" cy="833"/>
          </a:xfrm>
        </p:grpSpPr>
        <p:sp>
          <p:nvSpPr>
            <p:cNvPr id="132100" name="Text Box 4"/>
            <p:cNvSpPr txBox="1">
              <a:spLocks noChangeArrowheads="1"/>
            </p:cNvSpPr>
            <p:nvPr/>
          </p:nvSpPr>
          <p:spPr bwMode="auto">
            <a:xfrm>
              <a:off x="216" y="1440"/>
              <a:ext cx="2916" cy="401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BATTERIOSTATICI</a:t>
              </a:r>
              <a:endParaRPr kumimoji="0" lang="en-US" altLang="it-IT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32101" name="Group 5"/>
            <p:cNvGrpSpPr>
              <a:grpSpLocks/>
            </p:cNvGrpSpPr>
            <p:nvPr/>
          </p:nvGrpSpPr>
          <p:grpSpPr bwMode="auto">
            <a:xfrm>
              <a:off x="2430" y="1008"/>
              <a:ext cx="1566" cy="384"/>
              <a:chOff x="2784" y="1200"/>
              <a:chExt cx="1392" cy="384"/>
            </a:xfrm>
          </p:grpSpPr>
          <p:sp>
            <p:nvSpPr>
              <p:cNvPr id="132103" name="AutoShape 6"/>
              <p:cNvSpPr>
                <a:spLocks noChangeArrowheads="1"/>
              </p:cNvSpPr>
              <p:nvPr/>
            </p:nvSpPr>
            <p:spPr bwMode="auto">
              <a:xfrm>
                <a:off x="2784" y="1200"/>
                <a:ext cx="384" cy="384"/>
              </a:xfrm>
              <a:prstGeom prst="downArrow">
                <a:avLst>
                  <a:gd name="adj1" fmla="val 50000"/>
                  <a:gd name="adj2" fmla="val 25000"/>
                </a:avLst>
              </a:prstGeom>
              <a:solidFill>
                <a:srgbClr val="FF0000"/>
              </a:solidFill>
              <a:ln w="57150" cmpd="thinThick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alt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2104" name="AutoShape 7"/>
              <p:cNvSpPr>
                <a:spLocks noChangeArrowheads="1"/>
              </p:cNvSpPr>
              <p:nvPr/>
            </p:nvSpPr>
            <p:spPr bwMode="auto">
              <a:xfrm>
                <a:off x="3792" y="1200"/>
                <a:ext cx="384" cy="384"/>
              </a:xfrm>
              <a:prstGeom prst="downArrow">
                <a:avLst>
                  <a:gd name="adj1" fmla="val 50000"/>
                  <a:gd name="adj2" fmla="val 25000"/>
                </a:avLst>
              </a:prstGeom>
              <a:solidFill>
                <a:srgbClr val="FF0000"/>
              </a:solidFill>
              <a:ln w="57150" cmpd="thinThick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alt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32102" name="Text Box 8"/>
            <p:cNvSpPr txBox="1">
              <a:spLocks noChangeArrowheads="1"/>
            </p:cNvSpPr>
            <p:nvPr/>
          </p:nvSpPr>
          <p:spPr bwMode="auto">
            <a:xfrm>
              <a:off x="3294" y="1440"/>
              <a:ext cx="2916" cy="401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BATTERICIDI</a:t>
              </a:r>
              <a:endParaRPr kumimoji="0" lang="en-US" altLang="it-IT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659897006"/>
      </p:ext>
    </p:extLst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Antibiotici</a:t>
            </a:r>
          </a:p>
        </p:txBody>
      </p:sp>
      <p:grpSp>
        <p:nvGrpSpPr>
          <p:cNvPr id="134147" name="Group 3"/>
          <p:cNvGrpSpPr>
            <a:grpSpLocks/>
          </p:cNvGrpSpPr>
          <p:nvPr/>
        </p:nvGrpSpPr>
        <p:grpSpPr bwMode="auto">
          <a:xfrm>
            <a:off x="342900" y="3124200"/>
            <a:ext cx="4122738" cy="3038475"/>
            <a:chOff x="216" y="1968"/>
            <a:chExt cx="2597" cy="1914"/>
          </a:xfrm>
        </p:grpSpPr>
        <p:sp>
          <p:nvSpPr>
            <p:cNvPr id="134154" name="AutoShape 4"/>
            <p:cNvSpPr>
              <a:spLocks noChangeArrowheads="1"/>
            </p:cNvSpPr>
            <p:nvPr/>
          </p:nvSpPr>
          <p:spPr bwMode="auto">
            <a:xfrm>
              <a:off x="1371" y="1968"/>
              <a:ext cx="648" cy="528"/>
            </a:xfrm>
            <a:prstGeom prst="downArrow">
              <a:avLst>
                <a:gd name="adj1" fmla="val 50000"/>
                <a:gd name="adj2" fmla="val 25000"/>
              </a:avLst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134155" name="Text Box 5"/>
            <p:cNvSpPr txBox="1">
              <a:spLocks noChangeArrowheads="1"/>
            </p:cNvSpPr>
            <p:nvPr/>
          </p:nvSpPr>
          <p:spPr bwMode="auto">
            <a:xfrm>
              <a:off x="216" y="2560"/>
              <a:ext cx="2597" cy="1322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MACROLIDI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TETRACICLINE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CLORAMFENICOLO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LINCOSAMIDI</a:t>
              </a:r>
              <a:endParaRPr kumimoji="0" lang="en-US" altLang="it-IT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34148" name="Group 6"/>
          <p:cNvGrpSpPr>
            <a:grpSpLocks/>
          </p:cNvGrpSpPr>
          <p:nvPr/>
        </p:nvGrpSpPr>
        <p:grpSpPr bwMode="auto">
          <a:xfrm>
            <a:off x="342900" y="1600200"/>
            <a:ext cx="9515475" cy="1322388"/>
            <a:chOff x="216" y="1008"/>
            <a:chExt cx="5994" cy="833"/>
          </a:xfrm>
        </p:grpSpPr>
        <p:sp>
          <p:nvSpPr>
            <p:cNvPr id="134149" name="Text Box 7"/>
            <p:cNvSpPr txBox="1">
              <a:spLocks noChangeArrowheads="1"/>
            </p:cNvSpPr>
            <p:nvPr/>
          </p:nvSpPr>
          <p:spPr bwMode="auto">
            <a:xfrm>
              <a:off x="216" y="1440"/>
              <a:ext cx="2916" cy="401"/>
            </a:xfrm>
            <a:prstGeom prst="rect">
              <a:avLst/>
            </a:prstGeom>
            <a:solidFill>
              <a:srgbClr val="FF0000"/>
            </a:solidFill>
            <a:ln w="57150" cmpd="thickThin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BATTERIOSTATICI</a:t>
              </a:r>
              <a:endParaRPr kumimoji="0" lang="en-US" altLang="it-IT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34150" name="Group 8"/>
            <p:cNvGrpSpPr>
              <a:grpSpLocks/>
            </p:cNvGrpSpPr>
            <p:nvPr/>
          </p:nvGrpSpPr>
          <p:grpSpPr bwMode="auto">
            <a:xfrm>
              <a:off x="2430" y="1008"/>
              <a:ext cx="1566" cy="384"/>
              <a:chOff x="2784" y="1200"/>
              <a:chExt cx="1392" cy="384"/>
            </a:xfrm>
          </p:grpSpPr>
          <p:sp>
            <p:nvSpPr>
              <p:cNvPr id="134152" name="AutoShape 9"/>
              <p:cNvSpPr>
                <a:spLocks noChangeArrowheads="1"/>
              </p:cNvSpPr>
              <p:nvPr/>
            </p:nvSpPr>
            <p:spPr bwMode="auto">
              <a:xfrm>
                <a:off x="2784" y="1200"/>
                <a:ext cx="384" cy="384"/>
              </a:xfrm>
              <a:prstGeom prst="downArrow">
                <a:avLst>
                  <a:gd name="adj1" fmla="val 50000"/>
                  <a:gd name="adj2" fmla="val 25000"/>
                </a:avLst>
              </a:prstGeom>
              <a:solidFill>
                <a:srgbClr val="FF0000"/>
              </a:solidFill>
              <a:ln w="2857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alt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4153" name="AutoShape 10"/>
              <p:cNvSpPr>
                <a:spLocks noChangeArrowheads="1"/>
              </p:cNvSpPr>
              <p:nvPr/>
            </p:nvSpPr>
            <p:spPr bwMode="auto">
              <a:xfrm>
                <a:off x="3792" y="1200"/>
                <a:ext cx="384" cy="384"/>
              </a:xfrm>
              <a:prstGeom prst="downArrow">
                <a:avLst>
                  <a:gd name="adj1" fmla="val 50000"/>
                  <a:gd name="adj2" fmla="val 25000"/>
                </a:avLst>
              </a:prstGeom>
              <a:solidFill>
                <a:srgbClr val="FF0000"/>
              </a:solidFill>
              <a:ln w="2857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alt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34151" name="Text Box 11"/>
            <p:cNvSpPr txBox="1">
              <a:spLocks noChangeArrowheads="1"/>
            </p:cNvSpPr>
            <p:nvPr/>
          </p:nvSpPr>
          <p:spPr bwMode="auto">
            <a:xfrm>
              <a:off x="3294" y="1440"/>
              <a:ext cx="2916" cy="401"/>
            </a:xfrm>
            <a:prstGeom prst="rect">
              <a:avLst/>
            </a:prstGeom>
            <a:solidFill>
              <a:srgbClr val="FF0000"/>
            </a:solidFill>
            <a:ln w="57150" cmpd="thickThin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BATTERICIDI</a:t>
              </a:r>
              <a:endParaRPr kumimoji="0" lang="en-US" altLang="it-IT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340218633"/>
      </p:ext>
    </p:extLst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1026"/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Antibiotici</a:t>
            </a:r>
          </a:p>
        </p:txBody>
      </p:sp>
      <p:grpSp>
        <p:nvGrpSpPr>
          <p:cNvPr id="136195" name="Group 1027"/>
          <p:cNvGrpSpPr>
            <a:grpSpLocks/>
          </p:cNvGrpSpPr>
          <p:nvPr/>
        </p:nvGrpSpPr>
        <p:grpSpPr bwMode="auto">
          <a:xfrm>
            <a:off x="342900" y="3124200"/>
            <a:ext cx="4122738" cy="3038475"/>
            <a:chOff x="216" y="1968"/>
            <a:chExt cx="2597" cy="1914"/>
          </a:xfrm>
        </p:grpSpPr>
        <p:sp>
          <p:nvSpPr>
            <p:cNvPr id="136205" name="AutoShape 1028"/>
            <p:cNvSpPr>
              <a:spLocks noChangeArrowheads="1"/>
            </p:cNvSpPr>
            <p:nvPr/>
          </p:nvSpPr>
          <p:spPr bwMode="auto">
            <a:xfrm>
              <a:off x="1371" y="1968"/>
              <a:ext cx="648" cy="528"/>
            </a:xfrm>
            <a:prstGeom prst="downArrow">
              <a:avLst>
                <a:gd name="adj1" fmla="val 50000"/>
                <a:gd name="adj2" fmla="val 25000"/>
              </a:avLst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136206" name="Text Box 1029"/>
            <p:cNvSpPr txBox="1">
              <a:spLocks noChangeArrowheads="1"/>
            </p:cNvSpPr>
            <p:nvPr/>
          </p:nvSpPr>
          <p:spPr bwMode="auto">
            <a:xfrm>
              <a:off x="216" y="2560"/>
              <a:ext cx="2597" cy="1322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MACROLIDI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TETRACICLINE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CLORAMFENICOLO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LINCOSAMIDI</a:t>
              </a:r>
              <a:endParaRPr kumimoji="0" lang="en-US" altLang="it-IT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36196" name="Group 1030"/>
          <p:cNvGrpSpPr>
            <a:grpSpLocks/>
          </p:cNvGrpSpPr>
          <p:nvPr/>
        </p:nvGrpSpPr>
        <p:grpSpPr bwMode="auto">
          <a:xfrm>
            <a:off x="5219700" y="3124200"/>
            <a:ext cx="4638675" cy="3633788"/>
            <a:chOff x="3288" y="1968"/>
            <a:chExt cx="2922" cy="2289"/>
          </a:xfrm>
        </p:grpSpPr>
        <p:sp>
          <p:nvSpPr>
            <p:cNvPr id="136203" name="AutoShape 1031"/>
            <p:cNvSpPr>
              <a:spLocks noChangeArrowheads="1"/>
            </p:cNvSpPr>
            <p:nvPr/>
          </p:nvSpPr>
          <p:spPr bwMode="auto">
            <a:xfrm>
              <a:off x="4557" y="1968"/>
              <a:ext cx="648" cy="528"/>
            </a:xfrm>
            <a:prstGeom prst="downArrow">
              <a:avLst>
                <a:gd name="adj1" fmla="val 50000"/>
                <a:gd name="adj2" fmla="val 25000"/>
              </a:avLst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136204" name="Text Box 1032"/>
            <p:cNvSpPr txBox="1">
              <a:spLocks noChangeArrowheads="1"/>
            </p:cNvSpPr>
            <p:nvPr/>
          </p:nvSpPr>
          <p:spPr bwMode="auto">
            <a:xfrm>
              <a:off x="3288" y="2567"/>
              <a:ext cx="2922" cy="1690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PENICILLINE</a:t>
              </a:r>
            </a:p>
            <a:p>
              <a:pPr marL="0" marR="0" lvl="0" indent="0" algn="l" defTabSz="914400" rtl="0" eaLnBrk="0" fontAlgn="base" latinLnBrk="0" hangingPunct="0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CEFALOSPORINE</a:t>
              </a:r>
            </a:p>
            <a:p>
              <a:pPr marL="0" marR="0" lvl="0" indent="0" algn="l" defTabSz="914400" rtl="0" eaLnBrk="0" fontAlgn="base" latinLnBrk="0" hangingPunct="0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AMINOGLICOSIDI</a:t>
              </a:r>
            </a:p>
            <a:p>
              <a:pPr marL="0" marR="0" lvl="0" indent="0" algn="l" defTabSz="914400" rtl="0" eaLnBrk="0" fontAlgn="base" latinLnBrk="0" hangingPunct="0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CHINOLONI</a:t>
              </a:r>
            </a:p>
          </p:txBody>
        </p:sp>
      </p:grpSp>
      <p:grpSp>
        <p:nvGrpSpPr>
          <p:cNvPr id="136197" name="Group 1033"/>
          <p:cNvGrpSpPr>
            <a:grpSpLocks/>
          </p:cNvGrpSpPr>
          <p:nvPr/>
        </p:nvGrpSpPr>
        <p:grpSpPr bwMode="auto">
          <a:xfrm>
            <a:off x="342900" y="1600200"/>
            <a:ext cx="9515475" cy="1322388"/>
            <a:chOff x="216" y="1008"/>
            <a:chExt cx="5994" cy="833"/>
          </a:xfrm>
        </p:grpSpPr>
        <p:sp>
          <p:nvSpPr>
            <p:cNvPr id="136198" name="Text Box 1034"/>
            <p:cNvSpPr txBox="1">
              <a:spLocks noChangeArrowheads="1"/>
            </p:cNvSpPr>
            <p:nvPr/>
          </p:nvSpPr>
          <p:spPr bwMode="auto">
            <a:xfrm>
              <a:off x="216" y="1440"/>
              <a:ext cx="2916" cy="401"/>
            </a:xfrm>
            <a:prstGeom prst="rect">
              <a:avLst/>
            </a:prstGeom>
            <a:solidFill>
              <a:srgbClr val="FF0000"/>
            </a:solidFill>
            <a:ln w="57150" cmpd="thickThin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BATTERIOSTATICI</a:t>
              </a:r>
              <a:endParaRPr kumimoji="0" lang="en-US" altLang="it-IT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36199" name="Group 1035"/>
            <p:cNvGrpSpPr>
              <a:grpSpLocks/>
            </p:cNvGrpSpPr>
            <p:nvPr/>
          </p:nvGrpSpPr>
          <p:grpSpPr bwMode="auto">
            <a:xfrm>
              <a:off x="2430" y="1008"/>
              <a:ext cx="1566" cy="384"/>
              <a:chOff x="2784" y="1200"/>
              <a:chExt cx="1392" cy="384"/>
            </a:xfrm>
          </p:grpSpPr>
          <p:sp>
            <p:nvSpPr>
              <p:cNvPr id="136201" name="AutoShape 1036"/>
              <p:cNvSpPr>
                <a:spLocks noChangeArrowheads="1"/>
              </p:cNvSpPr>
              <p:nvPr/>
            </p:nvSpPr>
            <p:spPr bwMode="auto">
              <a:xfrm>
                <a:off x="2784" y="1200"/>
                <a:ext cx="384" cy="384"/>
              </a:xfrm>
              <a:prstGeom prst="downArrow">
                <a:avLst>
                  <a:gd name="adj1" fmla="val 50000"/>
                  <a:gd name="adj2" fmla="val 25000"/>
                </a:avLst>
              </a:prstGeom>
              <a:solidFill>
                <a:srgbClr val="FF0000"/>
              </a:solidFill>
              <a:ln w="2857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alt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6202" name="AutoShape 1037"/>
              <p:cNvSpPr>
                <a:spLocks noChangeArrowheads="1"/>
              </p:cNvSpPr>
              <p:nvPr/>
            </p:nvSpPr>
            <p:spPr bwMode="auto">
              <a:xfrm>
                <a:off x="3792" y="1200"/>
                <a:ext cx="384" cy="384"/>
              </a:xfrm>
              <a:prstGeom prst="downArrow">
                <a:avLst>
                  <a:gd name="adj1" fmla="val 50000"/>
                  <a:gd name="adj2" fmla="val 25000"/>
                </a:avLst>
              </a:prstGeom>
              <a:solidFill>
                <a:srgbClr val="FF0000"/>
              </a:solidFill>
              <a:ln w="2857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alt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36200" name="Text Box 1038"/>
            <p:cNvSpPr txBox="1">
              <a:spLocks noChangeArrowheads="1"/>
            </p:cNvSpPr>
            <p:nvPr/>
          </p:nvSpPr>
          <p:spPr bwMode="auto">
            <a:xfrm>
              <a:off x="3294" y="1440"/>
              <a:ext cx="2916" cy="401"/>
            </a:xfrm>
            <a:prstGeom prst="rect">
              <a:avLst/>
            </a:prstGeom>
            <a:solidFill>
              <a:srgbClr val="FF0000"/>
            </a:solidFill>
            <a:ln w="57150" cmpd="thickThin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BATTERICIDI</a:t>
              </a:r>
              <a:endParaRPr kumimoji="0" lang="en-US" altLang="it-IT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992384948"/>
      </p:ext>
    </p:extLst>
  </p:cSld>
  <p:clrMapOvr>
    <a:masterClrMapping/>
  </p:clrMapOvr>
  <p:transition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1026"/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Efficacia degli antibiotici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79073460"/>
      </p:ext>
    </p:extLst>
  </p:cSld>
  <p:clrMapOvr>
    <a:masterClrMapping/>
  </p:clrMapOvr>
  <p:transition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2"/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Efficacia degli antibiotici</a:t>
            </a:r>
          </a:p>
        </p:txBody>
      </p:sp>
      <p:grpSp>
        <p:nvGrpSpPr>
          <p:cNvPr id="144387" name="Group 3"/>
          <p:cNvGrpSpPr>
            <a:grpSpLocks/>
          </p:cNvGrpSpPr>
          <p:nvPr/>
        </p:nvGrpSpPr>
        <p:grpSpPr bwMode="auto">
          <a:xfrm>
            <a:off x="342900" y="1600200"/>
            <a:ext cx="9515475" cy="1689100"/>
            <a:chOff x="216" y="1008"/>
            <a:chExt cx="5994" cy="1064"/>
          </a:xfrm>
        </p:grpSpPr>
        <p:sp>
          <p:nvSpPr>
            <p:cNvPr id="144388" name="Text Box 4"/>
            <p:cNvSpPr txBox="1">
              <a:spLocks noChangeArrowheads="1"/>
            </p:cNvSpPr>
            <p:nvPr/>
          </p:nvSpPr>
          <p:spPr bwMode="auto">
            <a:xfrm>
              <a:off x="216" y="1440"/>
              <a:ext cx="2916" cy="632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TEMPO </a:t>
              </a:r>
              <a:b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</a:b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DIPENDENTE</a:t>
              </a:r>
              <a:endParaRPr kumimoji="0" lang="en-US" altLang="it-IT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44389" name="Group 5"/>
            <p:cNvGrpSpPr>
              <a:grpSpLocks/>
            </p:cNvGrpSpPr>
            <p:nvPr/>
          </p:nvGrpSpPr>
          <p:grpSpPr bwMode="auto">
            <a:xfrm>
              <a:off x="2430" y="1008"/>
              <a:ext cx="1566" cy="384"/>
              <a:chOff x="2784" y="1200"/>
              <a:chExt cx="1392" cy="384"/>
            </a:xfrm>
          </p:grpSpPr>
          <p:sp>
            <p:nvSpPr>
              <p:cNvPr id="144391" name="AutoShape 6"/>
              <p:cNvSpPr>
                <a:spLocks noChangeArrowheads="1"/>
              </p:cNvSpPr>
              <p:nvPr/>
            </p:nvSpPr>
            <p:spPr bwMode="auto">
              <a:xfrm>
                <a:off x="2784" y="1200"/>
                <a:ext cx="384" cy="384"/>
              </a:xfrm>
              <a:prstGeom prst="downArrow">
                <a:avLst>
                  <a:gd name="adj1" fmla="val 50000"/>
                  <a:gd name="adj2" fmla="val 25000"/>
                </a:avLst>
              </a:prstGeom>
              <a:solidFill>
                <a:srgbClr val="FF0000"/>
              </a:solidFill>
              <a:ln w="57150" cmpd="thinThick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alt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4392" name="AutoShape 7"/>
              <p:cNvSpPr>
                <a:spLocks noChangeArrowheads="1"/>
              </p:cNvSpPr>
              <p:nvPr/>
            </p:nvSpPr>
            <p:spPr bwMode="auto">
              <a:xfrm>
                <a:off x="3792" y="1200"/>
                <a:ext cx="384" cy="384"/>
              </a:xfrm>
              <a:prstGeom prst="downArrow">
                <a:avLst>
                  <a:gd name="adj1" fmla="val 50000"/>
                  <a:gd name="adj2" fmla="val 25000"/>
                </a:avLst>
              </a:prstGeom>
              <a:solidFill>
                <a:srgbClr val="FF0000"/>
              </a:solidFill>
              <a:ln w="57150" cmpd="thinThick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alt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44390" name="Text Box 8"/>
            <p:cNvSpPr txBox="1">
              <a:spLocks noChangeArrowheads="1"/>
            </p:cNvSpPr>
            <p:nvPr/>
          </p:nvSpPr>
          <p:spPr bwMode="auto">
            <a:xfrm>
              <a:off x="3294" y="1440"/>
              <a:ext cx="2916" cy="632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CONCENTRAZIONE DIPENDENTE</a:t>
              </a:r>
              <a:endParaRPr kumimoji="0" lang="en-US" altLang="it-IT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955796706"/>
      </p:ext>
    </p:extLst>
  </p:cSld>
  <p:clrMapOvr>
    <a:masterClrMapping/>
  </p:clrMapOvr>
  <p:transition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2"/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Efficacia degli antibiotici</a:t>
            </a:r>
          </a:p>
        </p:txBody>
      </p:sp>
      <p:grpSp>
        <p:nvGrpSpPr>
          <p:cNvPr id="146435" name="Group 3"/>
          <p:cNvGrpSpPr>
            <a:grpSpLocks/>
          </p:cNvGrpSpPr>
          <p:nvPr/>
        </p:nvGrpSpPr>
        <p:grpSpPr bwMode="auto">
          <a:xfrm>
            <a:off x="342900" y="3352800"/>
            <a:ext cx="4629150" cy="2382838"/>
            <a:chOff x="216" y="2112"/>
            <a:chExt cx="2916" cy="1501"/>
          </a:xfrm>
        </p:grpSpPr>
        <p:sp>
          <p:nvSpPr>
            <p:cNvPr id="146442" name="AutoShape 4"/>
            <p:cNvSpPr>
              <a:spLocks noChangeArrowheads="1"/>
            </p:cNvSpPr>
            <p:nvPr/>
          </p:nvSpPr>
          <p:spPr bwMode="auto">
            <a:xfrm>
              <a:off x="1371" y="2112"/>
              <a:ext cx="648" cy="528"/>
            </a:xfrm>
            <a:prstGeom prst="downArrow">
              <a:avLst>
                <a:gd name="adj1" fmla="val 50000"/>
                <a:gd name="adj2" fmla="val 25000"/>
              </a:avLst>
            </a:prstGeom>
            <a:solidFill>
              <a:srgbClr val="FF0000"/>
            </a:solidFill>
            <a:ln w="2857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146443" name="Text Box 5"/>
            <p:cNvSpPr txBox="1">
              <a:spLocks noChangeArrowheads="1"/>
            </p:cNvSpPr>
            <p:nvPr/>
          </p:nvSpPr>
          <p:spPr bwMode="auto">
            <a:xfrm>
              <a:off x="216" y="2712"/>
              <a:ext cx="2916" cy="901"/>
            </a:xfrm>
            <a:prstGeom prst="rect">
              <a:avLst/>
            </a:prstGeom>
            <a:solidFill>
              <a:srgbClr val="FF0000"/>
            </a:solidFill>
            <a:ln w="57150" cmpd="thickThin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Betalattamine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Glicopeptidi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Macrolidi naturali</a:t>
              </a:r>
              <a:endParaRPr kumimoji="0" lang="en-US" altLang="it-IT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46436" name="Group 6"/>
          <p:cNvGrpSpPr>
            <a:grpSpLocks/>
          </p:cNvGrpSpPr>
          <p:nvPr/>
        </p:nvGrpSpPr>
        <p:grpSpPr bwMode="auto">
          <a:xfrm>
            <a:off x="342900" y="1600200"/>
            <a:ext cx="9515475" cy="1689100"/>
            <a:chOff x="216" y="1008"/>
            <a:chExt cx="5994" cy="1064"/>
          </a:xfrm>
        </p:grpSpPr>
        <p:sp>
          <p:nvSpPr>
            <p:cNvPr id="146437" name="Text Box 7"/>
            <p:cNvSpPr txBox="1">
              <a:spLocks noChangeArrowheads="1"/>
            </p:cNvSpPr>
            <p:nvPr/>
          </p:nvSpPr>
          <p:spPr bwMode="auto">
            <a:xfrm>
              <a:off x="216" y="1440"/>
              <a:ext cx="2916" cy="632"/>
            </a:xfrm>
            <a:prstGeom prst="rect">
              <a:avLst/>
            </a:prstGeom>
            <a:solidFill>
              <a:srgbClr val="FF0000"/>
            </a:solidFill>
            <a:ln w="57150" cmpd="thickThin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TEMPO </a:t>
              </a:r>
              <a:b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</a:b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DIPENDENTE</a:t>
              </a:r>
              <a:endParaRPr kumimoji="0" lang="en-US" altLang="it-IT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46438" name="Group 8"/>
            <p:cNvGrpSpPr>
              <a:grpSpLocks/>
            </p:cNvGrpSpPr>
            <p:nvPr/>
          </p:nvGrpSpPr>
          <p:grpSpPr bwMode="auto">
            <a:xfrm>
              <a:off x="2430" y="1008"/>
              <a:ext cx="1566" cy="384"/>
              <a:chOff x="2784" y="1200"/>
              <a:chExt cx="1392" cy="384"/>
            </a:xfrm>
          </p:grpSpPr>
          <p:sp>
            <p:nvSpPr>
              <p:cNvPr id="146440" name="AutoShape 9"/>
              <p:cNvSpPr>
                <a:spLocks noChangeArrowheads="1"/>
              </p:cNvSpPr>
              <p:nvPr/>
            </p:nvSpPr>
            <p:spPr bwMode="auto">
              <a:xfrm>
                <a:off x="2784" y="1200"/>
                <a:ext cx="384" cy="384"/>
              </a:xfrm>
              <a:prstGeom prst="downArrow">
                <a:avLst>
                  <a:gd name="adj1" fmla="val 50000"/>
                  <a:gd name="adj2" fmla="val 25000"/>
                </a:avLst>
              </a:prstGeom>
              <a:solidFill>
                <a:srgbClr val="FF0000"/>
              </a:solidFill>
              <a:ln w="2857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alt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6441" name="AutoShape 10"/>
              <p:cNvSpPr>
                <a:spLocks noChangeArrowheads="1"/>
              </p:cNvSpPr>
              <p:nvPr/>
            </p:nvSpPr>
            <p:spPr bwMode="auto">
              <a:xfrm>
                <a:off x="3792" y="1200"/>
                <a:ext cx="384" cy="384"/>
              </a:xfrm>
              <a:prstGeom prst="downArrow">
                <a:avLst>
                  <a:gd name="adj1" fmla="val 50000"/>
                  <a:gd name="adj2" fmla="val 25000"/>
                </a:avLst>
              </a:prstGeom>
              <a:solidFill>
                <a:srgbClr val="FF0000"/>
              </a:solidFill>
              <a:ln w="2857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alt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46439" name="Text Box 11"/>
            <p:cNvSpPr txBox="1">
              <a:spLocks noChangeArrowheads="1"/>
            </p:cNvSpPr>
            <p:nvPr/>
          </p:nvSpPr>
          <p:spPr bwMode="auto">
            <a:xfrm>
              <a:off x="3294" y="1440"/>
              <a:ext cx="2916" cy="632"/>
            </a:xfrm>
            <a:prstGeom prst="rect">
              <a:avLst/>
            </a:prstGeom>
            <a:solidFill>
              <a:srgbClr val="FF0000"/>
            </a:solidFill>
            <a:ln w="57150" cmpd="thickThin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CONCENTRAZIONE DIPENDENTE</a:t>
              </a:r>
              <a:endParaRPr kumimoji="0" lang="en-US" altLang="it-IT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658062516"/>
      </p:ext>
    </p:extLst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2"/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Efficacia degli antibiotici</a:t>
            </a:r>
          </a:p>
        </p:txBody>
      </p:sp>
      <p:grpSp>
        <p:nvGrpSpPr>
          <p:cNvPr id="148483" name="Group 3"/>
          <p:cNvGrpSpPr>
            <a:grpSpLocks/>
          </p:cNvGrpSpPr>
          <p:nvPr/>
        </p:nvGrpSpPr>
        <p:grpSpPr bwMode="auto">
          <a:xfrm>
            <a:off x="342900" y="3352800"/>
            <a:ext cx="4629150" cy="2382838"/>
            <a:chOff x="216" y="2112"/>
            <a:chExt cx="2916" cy="1501"/>
          </a:xfrm>
        </p:grpSpPr>
        <p:sp>
          <p:nvSpPr>
            <p:cNvPr id="148493" name="AutoShape 4"/>
            <p:cNvSpPr>
              <a:spLocks noChangeArrowheads="1"/>
            </p:cNvSpPr>
            <p:nvPr/>
          </p:nvSpPr>
          <p:spPr bwMode="auto">
            <a:xfrm>
              <a:off x="1371" y="2112"/>
              <a:ext cx="648" cy="528"/>
            </a:xfrm>
            <a:prstGeom prst="downArrow">
              <a:avLst>
                <a:gd name="adj1" fmla="val 50000"/>
                <a:gd name="adj2" fmla="val 25000"/>
              </a:avLst>
            </a:prstGeom>
            <a:solidFill>
              <a:srgbClr val="FF0000"/>
            </a:solidFill>
            <a:ln w="2857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148494" name="Text Box 5"/>
            <p:cNvSpPr txBox="1">
              <a:spLocks noChangeArrowheads="1"/>
            </p:cNvSpPr>
            <p:nvPr/>
          </p:nvSpPr>
          <p:spPr bwMode="auto">
            <a:xfrm>
              <a:off x="216" y="2712"/>
              <a:ext cx="2916" cy="901"/>
            </a:xfrm>
            <a:prstGeom prst="rect">
              <a:avLst/>
            </a:prstGeom>
            <a:solidFill>
              <a:srgbClr val="FF0000"/>
            </a:solidFill>
            <a:ln w="57150" cmpd="thickThin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Betalattamine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Glicopeptidi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Macrolidi naturali</a:t>
              </a:r>
              <a:endParaRPr kumimoji="0" lang="en-US" altLang="it-IT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48484" name="Group 6"/>
          <p:cNvGrpSpPr>
            <a:grpSpLocks/>
          </p:cNvGrpSpPr>
          <p:nvPr/>
        </p:nvGrpSpPr>
        <p:grpSpPr bwMode="auto">
          <a:xfrm>
            <a:off x="5219700" y="3352800"/>
            <a:ext cx="4638675" cy="3198813"/>
            <a:chOff x="3288" y="2112"/>
            <a:chExt cx="2922" cy="2015"/>
          </a:xfrm>
        </p:grpSpPr>
        <p:sp>
          <p:nvSpPr>
            <p:cNvPr id="148491" name="AutoShape 7"/>
            <p:cNvSpPr>
              <a:spLocks noChangeArrowheads="1"/>
            </p:cNvSpPr>
            <p:nvPr/>
          </p:nvSpPr>
          <p:spPr bwMode="auto">
            <a:xfrm>
              <a:off x="4557" y="2112"/>
              <a:ext cx="648" cy="528"/>
            </a:xfrm>
            <a:prstGeom prst="downArrow">
              <a:avLst>
                <a:gd name="adj1" fmla="val 50000"/>
                <a:gd name="adj2" fmla="val 25000"/>
              </a:avLst>
            </a:prstGeom>
            <a:solidFill>
              <a:srgbClr val="FF0000"/>
            </a:solidFill>
            <a:ln w="28575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148492" name="Text Box 8"/>
            <p:cNvSpPr txBox="1">
              <a:spLocks noChangeArrowheads="1"/>
            </p:cNvSpPr>
            <p:nvPr/>
          </p:nvSpPr>
          <p:spPr bwMode="auto">
            <a:xfrm>
              <a:off x="3288" y="2688"/>
              <a:ext cx="2922" cy="1439"/>
            </a:xfrm>
            <a:prstGeom prst="rect">
              <a:avLst/>
            </a:prstGeom>
            <a:solidFill>
              <a:srgbClr val="FF0000"/>
            </a:solidFill>
            <a:ln w="57150" cmpd="thickThin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Aminoglucosidi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Fluorochinoloni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Metronidazolo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Macrolidi semisintetici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Azalidi</a:t>
              </a:r>
              <a:endParaRPr kumimoji="0" lang="en-US" altLang="it-IT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48485" name="Group 9"/>
          <p:cNvGrpSpPr>
            <a:grpSpLocks/>
          </p:cNvGrpSpPr>
          <p:nvPr/>
        </p:nvGrpSpPr>
        <p:grpSpPr bwMode="auto">
          <a:xfrm>
            <a:off x="342900" y="1600200"/>
            <a:ext cx="9515475" cy="1689100"/>
            <a:chOff x="216" y="1008"/>
            <a:chExt cx="5994" cy="1064"/>
          </a:xfrm>
        </p:grpSpPr>
        <p:sp>
          <p:nvSpPr>
            <p:cNvPr id="148486" name="Text Box 10"/>
            <p:cNvSpPr txBox="1">
              <a:spLocks noChangeArrowheads="1"/>
            </p:cNvSpPr>
            <p:nvPr/>
          </p:nvSpPr>
          <p:spPr bwMode="auto">
            <a:xfrm>
              <a:off x="216" y="1440"/>
              <a:ext cx="2916" cy="632"/>
            </a:xfrm>
            <a:prstGeom prst="rect">
              <a:avLst/>
            </a:prstGeom>
            <a:solidFill>
              <a:srgbClr val="FF0000"/>
            </a:solidFill>
            <a:ln w="57150" cmpd="thickThin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TEMPO </a:t>
              </a:r>
              <a:b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</a:b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DIPENDENTE</a:t>
              </a:r>
              <a:endParaRPr kumimoji="0" lang="en-US" altLang="it-IT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148487" name="Group 11"/>
            <p:cNvGrpSpPr>
              <a:grpSpLocks/>
            </p:cNvGrpSpPr>
            <p:nvPr/>
          </p:nvGrpSpPr>
          <p:grpSpPr bwMode="auto">
            <a:xfrm>
              <a:off x="2430" y="1008"/>
              <a:ext cx="1566" cy="384"/>
              <a:chOff x="2784" y="1200"/>
              <a:chExt cx="1392" cy="384"/>
            </a:xfrm>
          </p:grpSpPr>
          <p:sp>
            <p:nvSpPr>
              <p:cNvPr id="148489" name="AutoShape 12"/>
              <p:cNvSpPr>
                <a:spLocks noChangeArrowheads="1"/>
              </p:cNvSpPr>
              <p:nvPr/>
            </p:nvSpPr>
            <p:spPr bwMode="auto">
              <a:xfrm>
                <a:off x="2784" y="1200"/>
                <a:ext cx="384" cy="384"/>
              </a:xfrm>
              <a:prstGeom prst="downArrow">
                <a:avLst>
                  <a:gd name="adj1" fmla="val 50000"/>
                  <a:gd name="adj2" fmla="val 25000"/>
                </a:avLst>
              </a:prstGeom>
              <a:solidFill>
                <a:srgbClr val="FF0000"/>
              </a:solidFill>
              <a:ln w="2857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alt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8490" name="AutoShape 13"/>
              <p:cNvSpPr>
                <a:spLocks noChangeArrowheads="1"/>
              </p:cNvSpPr>
              <p:nvPr/>
            </p:nvSpPr>
            <p:spPr bwMode="auto">
              <a:xfrm>
                <a:off x="3792" y="1200"/>
                <a:ext cx="384" cy="384"/>
              </a:xfrm>
              <a:prstGeom prst="downArrow">
                <a:avLst>
                  <a:gd name="adj1" fmla="val 50000"/>
                  <a:gd name="adj2" fmla="val 25000"/>
                </a:avLst>
              </a:prstGeom>
              <a:solidFill>
                <a:srgbClr val="FF0000"/>
              </a:solidFill>
              <a:ln w="2857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t-IT" altLang="it-IT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48488" name="Text Box 14"/>
            <p:cNvSpPr txBox="1">
              <a:spLocks noChangeArrowheads="1"/>
            </p:cNvSpPr>
            <p:nvPr/>
          </p:nvSpPr>
          <p:spPr bwMode="auto">
            <a:xfrm>
              <a:off x="3294" y="1440"/>
              <a:ext cx="2916" cy="632"/>
            </a:xfrm>
            <a:prstGeom prst="rect">
              <a:avLst/>
            </a:prstGeom>
            <a:solidFill>
              <a:srgbClr val="FF0000"/>
            </a:solidFill>
            <a:ln w="57150" cmpd="thickThin">
              <a:solidFill>
                <a:schemeClr val="bg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CONCENTRAZIONE DIPENDENTE</a:t>
              </a:r>
              <a:endParaRPr kumimoji="0" lang="en-US" altLang="it-IT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20447419"/>
      </p:ext>
    </p:extLst>
  </p:cSld>
  <p:clrMapOvr>
    <a:masterClrMapping/>
  </p:clrMapOvr>
  <p:transition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2"/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Efficacia degli antibiotici</a:t>
            </a:r>
          </a:p>
        </p:txBody>
      </p:sp>
      <p:sp>
        <p:nvSpPr>
          <p:cNvPr id="150531" name="Text Box 3"/>
          <p:cNvSpPr txBox="1">
            <a:spLocks noChangeArrowheads="1"/>
          </p:cNvSpPr>
          <p:nvPr/>
        </p:nvSpPr>
        <p:spPr bwMode="auto">
          <a:xfrm>
            <a:off x="8926513" y="584200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 (h)</a:t>
            </a:r>
            <a:endParaRPr kumimoji="0" lang="en-US" altLang="it-IT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32" name="Line 4"/>
          <p:cNvSpPr>
            <a:spLocks noChangeShapeType="1"/>
          </p:cNvSpPr>
          <p:nvPr/>
        </p:nvSpPr>
        <p:spPr bwMode="auto">
          <a:xfrm>
            <a:off x="1250950" y="5426075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33" name="Line 5"/>
          <p:cNvSpPr>
            <a:spLocks noChangeShapeType="1"/>
          </p:cNvSpPr>
          <p:nvPr/>
        </p:nvSpPr>
        <p:spPr bwMode="auto">
          <a:xfrm>
            <a:off x="1250950" y="5008563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34" name="Line 6"/>
          <p:cNvSpPr>
            <a:spLocks noChangeShapeType="1"/>
          </p:cNvSpPr>
          <p:nvPr/>
        </p:nvSpPr>
        <p:spPr bwMode="auto">
          <a:xfrm>
            <a:off x="1250950" y="4591050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35" name="Line 7"/>
          <p:cNvSpPr>
            <a:spLocks noChangeShapeType="1"/>
          </p:cNvSpPr>
          <p:nvPr/>
        </p:nvSpPr>
        <p:spPr bwMode="auto">
          <a:xfrm>
            <a:off x="1250950" y="4173538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36" name="Line 8"/>
          <p:cNvSpPr>
            <a:spLocks noChangeShapeType="1"/>
          </p:cNvSpPr>
          <p:nvPr/>
        </p:nvSpPr>
        <p:spPr bwMode="auto">
          <a:xfrm>
            <a:off x="1219200" y="2919413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37" name="Line 9"/>
          <p:cNvSpPr>
            <a:spLocks noChangeShapeType="1"/>
          </p:cNvSpPr>
          <p:nvPr/>
        </p:nvSpPr>
        <p:spPr bwMode="auto">
          <a:xfrm>
            <a:off x="1219200" y="3352800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38" name="Line 10"/>
          <p:cNvSpPr>
            <a:spLocks noChangeShapeType="1"/>
          </p:cNvSpPr>
          <p:nvPr/>
        </p:nvSpPr>
        <p:spPr bwMode="auto">
          <a:xfrm>
            <a:off x="1250950" y="3756025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39" name="Text Box 11"/>
          <p:cNvSpPr txBox="1">
            <a:spLocks noChangeArrowheads="1"/>
          </p:cNvSpPr>
          <p:nvPr/>
        </p:nvSpPr>
        <p:spPr bwMode="auto">
          <a:xfrm>
            <a:off x="758825" y="391953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150540" name="Text Box 12"/>
          <p:cNvSpPr txBox="1">
            <a:spLocks noChangeArrowheads="1"/>
          </p:cNvSpPr>
          <p:nvPr/>
        </p:nvSpPr>
        <p:spPr bwMode="auto">
          <a:xfrm>
            <a:off x="758825" y="3502025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150541" name="Text Box 13"/>
          <p:cNvSpPr txBox="1">
            <a:spLocks noChangeArrowheads="1"/>
          </p:cNvSpPr>
          <p:nvPr/>
        </p:nvSpPr>
        <p:spPr bwMode="auto">
          <a:xfrm>
            <a:off x="758825" y="3082925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150542" name="Text Box 14"/>
          <p:cNvSpPr txBox="1">
            <a:spLocks noChangeArrowheads="1"/>
          </p:cNvSpPr>
          <p:nvPr/>
        </p:nvSpPr>
        <p:spPr bwMode="auto">
          <a:xfrm>
            <a:off x="758825" y="2665413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150543" name="Text Box 15"/>
          <p:cNvSpPr txBox="1">
            <a:spLocks noChangeArrowheads="1"/>
          </p:cNvSpPr>
          <p:nvPr/>
        </p:nvSpPr>
        <p:spPr bwMode="auto">
          <a:xfrm>
            <a:off x="544513" y="5170488"/>
            <a:ext cx="717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0.12</a:t>
            </a:r>
          </a:p>
        </p:txBody>
      </p:sp>
      <p:sp>
        <p:nvSpPr>
          <p:cNvPr id="150544" name="Text Box 16"/>
          <p:cNvSpPr txBox="1">
            <a:spLocks noChangeArrowheads="1"/>
          </p:cNvSpPr>
          <p:nvPr/>
        </p:nvSpPr>
        <p:spPr bwMode="auto">
          <a:xfrm>
            <a:off x="630238" y="4335463"/>
            <a:ext cx="5651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0.5</a:t>
            </a:r>
          </a:p>
        </p:txBody>
      </p:sp>
      <p:sp>
        <p:nvSpPr>
          <p:cNvPr id="150545" name="Text Box 17"/>
          <p:cNvSpPr txBox="1">
            <a:spLocks noChangeArrowheads="1"/>
          </p:cNvSpPr>
          <p:nvPr/>
        </p:nvSpPr>
        <p:spPr bwMode="auto">
          <a:xfrm>
            <a:off x="544513" y="4752975"/>
            <a:ext cx="717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0.25</a:t>
            </a:r>
          </a:p>
        </p:txBody>
      </p:sp>
      <p:sp>
        <p:nvSpPr>
          <p:cNvPr id="150546" name="Line 18"/>
          <p:cNvSpPr>
            <a:spLocks noChangeShapeType="1"/>
          </p:cNvSpPr>
          <p:nvPr/>
        </p:nvSpPr>
        <p:spPr bwMode="auto">
          <a:xfrm rot="5400000">
            <a:off x="1963738" y="5913438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47" name="Line 19"/>
          <p:cNvSpPr>
            <a:spLocks noChangeShapeType="1"/>
          </p:cNvSpPr>
          <p:nvPr/>
        </p:nvSpPr>
        <p:spPr bwMode="auto">
          <a:xfrm rot="5400000">
            <a:off x="3817938" y="5913438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48" name="Line 20"/>
          <p:cNvSpPr>
            <a:spLocks noChangeShapeType="1"/>
          </p:cNvSpPr>
          <p:nvPr/>
        </p:nvSpPr>
        <p:spPr bwMode="auto">
          <a:xfrm rot="5400000">
            <a:off x="5670550" y="5913438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49" name="Line 21"/>
          <p:cNvSpPr>
            <a:spLocks noChangeShapeType="1"/>
          </p:cNvSpPr>
          <p:nvPr/>
        </p:nvSpPr>
        <p:spPr bwMode="auto">
          <a:xfrm rot="5400000">
            <a:off x="7524750" y="5913438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50" name="Text Box 22"/>
          <p:cNvSpPr txBox="1">
            <a:spLocks noChangeArrowheads="1"/>
          </p:cNvSpPr>
          <p:nvPr/>
        </p:nvSpPr>
        <p:spPr bwMode="auto">
          <a:xfrm>
            <a:off x="1876425" y="60071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150551" name="Text Box 23"/>
          <p:cNvSpPr txBox="1">
            <a:spLocks noChangeArrowheads="1"/>
          </p:cNvSpPr>
          <p:nvPr/>
        </p:nvSpPr>
        <p:spPr bwMode="auto">
          <a:xfrm>
            <a:off x="3641725" y="60071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150552" name="Text Box 24"/>
          <p:cNvSpPr txBox="1">
            <a:spLocks noChangeArrowheads="1"/>
          </p:cNvSpPr>
          <p:nvPr/>
        </p:nvSpPr>
        <p:spPr bwMode="auto">
          <a:xfrm>
            <a:off x="5540375" y="60071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150553" name="Text Box 25"/>
          <p:cNvSpPr txBox="1">
            <a:spLocks noChangeArrowheads="1"/>
          </p:cNvSpPr>
          <p:nvPr/>
        </p:nvSpPr>
        <p:spPr bwMode="auto">
          <a:xfrm>
            <a:off x="7359650" y="6007100"/>
            <a:ext cx="4889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12</a:t>
            </a:r>
          </a:p>
        </p:txBody>
      </p:sp>
      <p:sp>
        <p:nvSpPr>
          <p:cNvPr id="150554" name="Line 26"/>
          <p:cNvSpPr>
            <a:spLocks noChangeShapeType="1"/>
          </p:cNvSpPr>
          <p:nvPr/>
        </p:nvSpPr>
        <p:spPr bwMode="auto">
          <a:xfrm>
            <a:off x="1014413" y="5843588"/>
            <a:ext cx="8145462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0555" name="Line 27"/>
          <p:cNvSpPr>
            <a:spLocks noChangeShapeType="1"/>
          </p:cNvSpPr>
          <p:nvPr/>
        </p:nvSpPr>
        <p:spPr bwMode="auto">
          <a:xfrm flipH="1" flipV="1">
            <a:off x="1371600" y="2590800"/>
            <a:ext cx="0" cy="353218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2" name="Group 28"/>
          <p:cNvGrpSpPr>
            <a:grpSpLocks/>
          </p:cNvGrpSpPr>
          <p:nvPr/>
        </p:nvGrpSpPr>
        <p:grpSpPr bwMode="auto">
          <a:xfrm>
            <a:off x="1408113" y="4765675"/>
            <a:ext cx="8707437" cy="457200"/>
            <a:chOff x="887" y="3002"/>
            <a:chExt cx="5485" cy="288"/>
          </a:xfrm>
        </p:grpSpPr>
        <p:sp>
          <p:nvSpPr>
            <p:cNvPr id="150558" name="Line 29"/>
            <p:cNvSpPr>
              <a:spLocks noChangeShapeType="1"/>
            </p:cNvSpPr>
            <p:nvPr/>
          </p:nvSpPr>
          <p:spPr bwMode="auto">
            <a:xfrm>
              <a:off x="887" y="3155"/>
              <a:ext cx="4637" cy="0"/>
            </a:xfrm>
            <a:prstGeom prst="line">
              <a:avLst/>
            </a:prstGeom>
            <a:noFill/>
            <a:ln w="76200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bIns="0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150559" name="Text Box 30"/>
            <p:cNvSpPr txBox="1">
              <a:spLocks noChangeArrowheads="1"/>
            </p:cNvSpPr>
            <p:nvPr/>
          </p:nvSpPr>
          <p:spPr bwMode="auto">
            <a:xfrm>
              <a:off x="5613" y="3002"/>
              <a:ext cx="75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762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4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M.I.C</a:t>
              </a:r>
              <a:endParaRPr kumimoji="0" lang="it-IT" altLang="it-IT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sp>
        <p:nvSpPr>
          <p:cNvPr id="150557" name="Text Box 31"/>
          <p:cNvSpPr txBox="1">
            <a:spLocks noChangeArrowheads="1"/>
          </p:cNvSpPr>
          <p:nvPr/>
        </p:nvSpPr>
        <p:spPr bwMode="auto">
          <a:xfrm>
            <a:off x="623888" y="1784350"/>
            <a:ext cx="1509712" cy="655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Antibiotico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mg/L</a:t>
            </a:r>
            <a:endParaRPr kumimoji="0" lang="en-US" altLang="it-IT" sz="28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456580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Text Box 1026"/>
          <p:cNvSpPr txBox="1">
            <a:spLocks noChangeArrowheads="1"/>
          </p:cNvSpPr>
          <p:nvPr/>
        </p:nvSpPr>
        <p:spPr bwMode="auto">
          <a:xfrm>
            <a:off x="8926513" y="584200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 (h)</a:t>
            </a:r>
            <a:endParaRPr kumimoji="0" lang="en-US" altLang="it-IT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79" name="Text Box 1027"/>
          <p:cNvSpPr txBox="1">
            <a:spLocks noChangeArrowheads="1"/>
          </p:cNvSpPr>
          <p:nvPr/>
        </p:nvSpPr>
        <p:spPr bwMode="auto">
          <a:xfrm>
            <a:off x="623888" y="1784350"/>
            <a:ext cx="1509712" cy="655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Antibiotico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mg/L</a:t>
            </a:r>
            <a:endParaRPr kumimoji="0" lang="en-US" altLang="it-IT" sz="28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80" name="Line 1028"/>
          <p:cNvSpPr>
            <a:spLocks noChangeShapeType="1"/>
          </p:cNvSpPr>
          <p:nvPr/>
        </p:nvSpPr>
        <p:spPr bwMode="auto">
          <a:xfrm>
            <a:off x="1250950" y="5426075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81" name="Line 1029"/>
          <p:cNvSpPr>
            <a:spLocks noChangeShapeType="1"/>
          </p:cNvSpPr>
          <p:nvPr/>
        </p:nvSpPr>
        <p:spPr bwMode="auto">
          <a:xfrm>
            <a:off x="1250950" y="5008563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82" name="Line 1030"/>
          <p:cNvSpPr>
            <a:spLocks noChangeShapeType="1"/>
          </p:cNvSpPr>
          <p:nvPr/>
        </p:nvSpPr>
        <p:spPr bwMode="auto">
          <a:xfrm>
            <a:off x="1250950" y="4591050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83" name="Line 1031"/>
          <p:cNvSpPr>
            <a:spLocks noChangeShapeType="1"/>
          </p:cNvSpPr>
          <p:nvPr/>
        </p:nvSpPr>
        <p:spPr bwMode="auto">
          <a:xfrm>
            <a:off x="1250950" y="4173538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84" name="Line 1032"/>
          <p:cNvSpPr>
            <a:spLocks noChangeShapeType="1"/>
          </p:cNvSpPr>
          <p:nvPr/>
        </p:nvSpPr>
        <p:spPr bwMode="auto">
          <a:xfrm>
            <a:off x="1250950" y="2919413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85" name="Line 1033"/>
          <p:cNvSpPr>
            <a:spLocks noChangeShapeType="1"/>
          </p:cNvSpPr>
          <p:nvPr/>
        </p:nvSpPr>
        <p:spPr bwMode="auto">
          <a:xfrm>
            <a:off x="1250950" y="3336925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86" name="Line 1034"/>
          <p:cNvSpPr>
            <a:spLocks noChangeShapeType="1"/>
          </p:cNvSpPr>
          <p:nvPr/>
        </p:nvSpPr>
        <p:spPr bwMode="auto">
          <a:xfrm>
            <a:off x="1250950" y="3756025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87" name="Text Box 1035"/>
          <p:cNvSpPr txBox="1">
            <a:spLocks noChangeArrowheads="1"/>
          </p:cNvSpPr>
          <p:nvPr/>
        </p:nvSpPr>
        <p:spPr bwMode="auto">
          <a:xfrm>
            <a:off x="758825" y="391953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152588" name="Text Box 1036"/>
          <p:cNvSpPr txBox="1">
            <a:spLocks noChangeArrowheads="1"/>
          </p:cNvSpPr>
          <p:nvPr/>
        </p:nvSpPr>
        <p:spPr bwMode="auto">
          <a:xfrm>
            <a:off x="758825" y="3502025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152589" name="Text Box 1037"/>
          <p:cNvSpPr txBox="1">
            <a:spLocks noChangeArrowheads="1"/>
          </p:cNvSpPr>
          <p:nvPr/>
        </p:nvSpPr>
        <p:spPr bwMode="auto">
          <a:xfrm>
            <a:off x="758825" y="3082925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152590" name="Text Box 1038"/>
          <p:cNvSpPr txBox="1">
            <a:spLocks noChangeArrowheads="1"/>
          </p:cNvSpPr>
          <p:nvPr/>
        </p:nvSpPr>
        <p:spPr bwMode="auto">
          <a:xfrm>
            <a:off x="758825" y="2665413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152591" name="Text Box 1039"/>
          <p:cNvSpPr txBox="1">
            <a:spLocks noChangeArrowheads="1"/>
          </p:cNvSpPr>
          <p:nvPr/>
        </p:nvSpPr>
        <p:spPr bwMode="auto">
          <a:xfrm>
            <a:off x="544513" y="5170488"/>
            <a:ext cx="717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0.12</a:t>
            </a:r>
          </a:p>
        </p:txBody>
      </p:sp>
      <p:sp>
        <p:nvSpPr>
          <p:cNvPr id="152592" name="Text Box 1040"/>
          <p:cNvSpPr txBox="1">
            <a:spLocks noChangeArrowheads="1"/>
          </p:cNvSpPr>
          <p:nvPr/>
        </p:nvSpPr>
        <p:spPr bwMode="auto">
          <a:xfrm>
            <a:off x="630238" y="4335463"/>
            <a:ext cx="5651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0.5</a:t>
            </a:r>
          </a:p>
        </p:txBody>
      </p:sp>
      <p:sp>
        <p:nvSpPr>
          <p:cNvPr id="152593" name="Text Box 1041"/>
          <p:cNvSpPr txBox="1">
            <a:spLocks noChangeArrowheads="1"/>
          </p:cNvSpPr>
          <p:nvPr/>
        </p:nvSpPr>
        <p:spPr bwMode="auto">
          <a:xfrm>
            <a:off x="544513" y="4752975"/>
            <a:ext cx="717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0.25</a:t>
            </a:r>
          </a:p>
        </p:txBody>
      </p:sp>
      <p:sp>
        <p:nvSpPr>
          <p:cNvPr id="152594" name="Line 1042"/>
          <p:cNvSpPr>
            <a:spLocks noChangeShapeType="1"/>
          </p:cNvSpPr>
          <p:nvPr/>
        </p:nvSpPr>
        <p:spPr bwMode="auto">
          <a:xfrm rot="5400000">
            <a:off x="1963738" y="5913438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95" name="Line 1043"/>
          <p:cNvSpPr>
            <a:spLocks noChangeShapeType="1"/>
          </p:cNvSpPr>
          <p:nvPr/>
        </p:nvSpPr>
        <p:spPr bwMode="auto">
          <a:xfrm rot="5400000">
            <a:off x="3817938" y="5913438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96" name="Line 1044"/>
          <p:cNvSpPr>
            <a:spLocks noChangeShapeType="1"/>
          </p:cNvSpPr>
          <p:nvPr/>
        </p:nvSpPr>
        <p:spPr bwMode="auto">
          <a:xfrm rot="5400000">
            <a:off x="5670550" y="5913438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97" name="Line 1045"/>
          <p:cNvSpPr>
            <a:spLocks noChangeShapeType="1"/>
          </p:cNvSpPr>
          <p:nvPr/>
        </p:nvSpPr>
        <p:spPr bwMode="auto">
          <a:xfrm rot="5400000">
            <a:off x="7524750" y="5913438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598" name="Text Box 1046"/>
          <p:cNvSpPr txBox="1">
            <a:spLocks noChangeArrowheads="1"/>
          </p:cNvSpPr>
          <p:nvPr/>
        </p:nvSpPr>
        <p:spPr bwMode="auto">
          <a:xfrm>
            <a:off x="1876425" y="60071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152599" name="Text Box 1047"/>
          <p:cNvSpPr txBox="1">
            <a:spLocks noChangeArrowheads="1"/>
          </p:cNvSpPr>
          <p:nvPr/>
        </p:nvSpPr>
        <p:spPr bwMode="auto">
          <a:xfrm>
            <a:off x="3641725" y="60071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152600" name="Text Box 1048"/>
          <p:cNvSpPr txBox="1">
            <a:spLocks noChangeArrowheads="1"/>
          </p:cNvSpPr>
          <p:nvPr/>
        </p:nvSpPr>
        <p:spPr bwMode="auto">
          <a:xfrm>
            <a:off x="5540375" y="60071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152601" name="Text Box 1049"/>
          <p:cNvSpPr txBox="1">
            <a:spLocks noChangeArrowheads="1"/>
          </p:cNvSpPr>
          <p:nvPr/>
        </p:nvSpPr>
        <p:spPr bwMode="auto">
          <a:xfrm>
            <a:off x="7359650" y="6007100"/>
            <a:ext cx="4889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12</a:t>
            </a:r>
          </a:p>
        </p:txBody>
      </p:sp>
      <p:sp>
        <p:nvSpPr>
          <p:cNvPr id="152602" name="Line 1050"/>
          <p:cNvSpPr>
            <a:spLocks noChangeShapeType="1"/>
          </p:cNvSpPr>
          <p:nvPr/>
        </p:nvSpPr>
        <p:spPr bwMode="auto">
          <a:xfrm>
            <a:off x="1014413" y="5843588"/>
            <a:ext cx="8145462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2603" name="Line 1051"/>
          <p:cNvSpPr>
            <a:spLocks noChangeShapeType="1"/>
          </p:cNvSpPr>
          <p:nvPr/>
        </p:nvSpPr>
        <p:spPr bwMode="auto">
          <a:xfrm flipH="1" flipV="1">
            <a:off x="1371600" y="2590800"/>
            <a:ext cx="0" cy="353218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152604" name="Group 1052"/>
          <p:cNvGrpSpPr>
            <a:grpSpLocks/>
          </p:cNvGrpSpPr>
          <p:nvPr/>
        </p:nvGrpSpPr>
        <p:grpSpPr bwMode="auto">
          <a:xfrm>
            <a:off x="1408113" y="4765675"/>
            <a:ext cx="8707437" cy="457200"/>
            <a:chOff x="887" y="3002"/>
            <a:chExt cx="5485" cy="288"/>
          </a:xfrm>
        </p:grpSpPr>
        <p:sp>
          <p:nvSpPr>
            <p:cNvPr id="152610" name="Line 1053"/>
            <p:cNvSpPr>
              <a:spLocks noChangeShapeType="1"/>
            </p:cNvSpPr>
            <p:nvPr/>
          </p:nvSpPr>
          <p:spPr bwMode="auto">
            <a:xfrm>
              <a:off x="887" y="3155"/>
              <a:ext cx="4637" cy="0"/>
            </a:xfrm>
            <a:prstGeom prst="line">
              <a:avLst/>
            </a:prstGeom>
            <a:noFill/>
            <a:ln w="76200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bIns="0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152611" name="Text Box 1054"/>
            <p:cNvSpPr txBox="1">
              <a:spLocks noChangeArrowheads="1"/>
            </p:cNvSpPr>
            <p:nvPr/>
          </p:nvSpPr>
          <p:spPr bwMode="auto">
            <a:xfrm>
              <a:off x="5613" y="3002"/>
              <a:ext cx="75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762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4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M.I.C</a:t>
              </a:r>
              <a:endParaRPr kumimoji="0" lang="it-IT" altLang="it-IT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sp>
        <p:nvSpPr>
          <p:cNvPr id="152605" name="Freeform 1055"/>
          <p:cNvSpPr>
            <a:spLocks/>
          </p:cNvSpPr>
          <p:nvPr/>
        </p:nvSpPr>
        <p:spPr bwMode="auto">
          <a:xfrm>
            <a:off x="1408113" y="4433888"/>
            <a:ext cx="8377237" cy="1409700"/>
          </a:xfrm>
          <a:custGeom>
            <a:avLst/>
            <a:gdLst>
              <a:gd name="T0" fmla="*/ 0 w 5135"/>
              <a:gd name="T1" fmla="*/ 2147483646 h 972"/>
              <a:gd name="T2" fmla="*/ 2147483646 w 5135"/>
              <a:gd name="T3" fmla="*/ 2147483646 h 972"/>
              <a:gd name="T4" fmla="*/ 2147483646 w 5135"/>
              <a:gd name="T5" fmla="*/ 2147483646 h 972"/>
              <a:gd name="T6" fmla="*/ 2147483646 w 5135"/>
              <a:gd name="T7" fmla="*/ 2147483646 h 972"/>
              <a:gd name="T8" fmla="*/ 2147483646 w 5135"/>
              <a:gd name="T9" fmla="*/ 2147483646 h 9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135"/>
              <a:gd name="T16" fmla="*/ 0 h 972"/>
              <a:gd name="T17" fmla="*/ 5135 w 5135"/>
              <a:gd name="T18" fmla="*/ 972 h 97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135" h="972">
                <a:moveTo>
                  <a:pt x="0" y="972"/>
                </a:moveTo>
                <a:cubicBezTo>
                  <a:pt x="70" y="836"/>
                  <a:pt x="220" y="308"/>
                  <a:pt x="421" y="154"/>
                </a:cubicBezTo>
                <a:cubicBezTo>
                  <a:pt x="622" y="0"/>
                  <a:pt x="515" y="63"/>
                  <a:pt x="1205" y="47"/>
                </a:cubicBezTo>
                <a:cubicBezTo>
                  <a:pt x="1895" y="31"/>
                  <a:pt x="3985" y="58"/>
                  <a:pt x="4560" y="60"/>
                </a:cubicBezTo>
                <a:cubicBezTo>
                  <a:pt x="5135" y="62"/>
                  <a:pt x="4896" y="60"/>
                  <a:pt x="4656" y="60"/>
                </a:cubicBezTo>
              </a:path>
            </a:pathLst>
          </a:custGeom>
          <a:noFill/>
          <a:ln w="762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152606" name="Group 1056"/>
          <p:cNvGrpSpPr>
            <a:grpSpLocks/>
          </p:cNvGrpSpPr>
          <p:nvPr/>
        </p:nvGrpSpPr>
        <p:grpSpPr bwMode="auto">
          <a:xfrm>
            <a:off x="6237288" y="2989263"/>
            <a:ext cx="3349625" cy="1322387"/>
            <a:chOff x="3824" y="1680"/>
            <a:chExt cx="2053" cy="912"/>
          </a:xfrm>
        </p:grpSpPr>
        <p:sp>
          <p:nvSpPr>
            <p:cNvPr id="152608" name="Text Box 1057"/>
            <p:cNvSpPr txBox="1">
              <a:spLocks noChangeArrowheads="1"/>
            </p:cNvSpPr>
            <p:nvPr/>
          </p:nvSpPr>
          <p:spPr bwMode="auto">
            <a:xfrm>
              <a:off x="3824" y="1680"/>
              <a:ext cx="2053" cy="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Tempo dipendente</a:t>
              </a:r>
              <a:endParaRPr kumimoji="0" lang="it-IT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4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(BETALATTAMICO)</a:t>
              </a:r>
            </a:p>
          </p:txBody>
        </p:sp>
        <p:sp>
          <p:nvSpPr>
            <p:cNvPr id="152609" name="AutoShape 1058"/>
            <p:cNvSpPr>
              <a:spLocks noChangeArrowheads="1"/>
            </p:cNvSpPr>
            <p:nvPr/>
          </p:nvSpPr>
          <p:spPr bwMode="auto">
            <a:xfrm>
              <a:off x="4704" y="2256"/>
              <a:ext cx="288" cy="336"/>
            </a:xfrm>
            <a:prstGeom prst="downArrow">
              <a:avLst>
                <a:gd name="adj1" fmla="val 50000"/>
                <a:gd name="adj2" fmla="val 29167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sp>
        <p:nvSpPr>
          <p:cNvPr id="152607" name="Rectangle 1059"/>
          <p:cNvSpPr>
            <a:spLocks noChangeArrowheads="1"/>
          </p:cNvSpPr>
          <p:nvPr/>
        </p:nvSpPr>
        <p:spPr bwMode="auto">
          <a:xfrm>
            <a:off x="533400" y="5334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Efficacia degli antibiotici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94388934"/>
      </p:ext>
    </p:extLst>
  </p:cSld>
  <p:clrMapOvr>
    <a:masterClrMapping/>
  </p:clrMapOvr>
  <p:transition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Text Box 2"/>
          <p:cNvSpPr txBox="1">
            <a:spLocks noChangeArrowheads="1"/>
          </p:cNvSpPr>
          <p:nvPr/>
        </p:nvSpPr>
        <p:spPr bwMode="auto">
          <a:xfrm>
            <a:off x="8926513" y="584200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 (h)</a:t>
            </a:r>
            <a:endParaRPr kumimoji="0" lang="en-US" altLang="it-IT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27" name="Text Box 3"/>
          <p:cNvSpPr txBox="1">
            <a:spLocks noChangeArrowheads="1"/>
          </p:cNvSpPr>
          <p:nvPr/>
        </p:nvSpPr>
        <p:spPr bwMode="auto">
          <a:xfrm>
            <a:off x="623888" y="1784350"/>
            <a:ext cx="1509712" cy="655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Antibiotico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mg/L</a:t>
            </a:r>
            <a:endParaRPr kumimoji="0" lang="en-US" altLang="it-IT" sz="28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28" name="Line 4"/>
          <p:cNvSpPr>
            <a:spLocks noChangeShapeType="1"/>
          </p:cNvSpPr>
          <p:nvPr/>
        </p:nvSpPr>
        <p:spPr bwMode="auto">
          <a:xfrm>
            <a:off x="1250950" y="5426075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29" name="Line 5"/>
          <p:cNvSpPr>
            <a:spLocks noChangeShapeType="1"/>
          </p:cNvSpPr>
          <p:nvPr/>
        </p:nvSpPr>
        <p:spPr bwMode="auto">
          <a:xfrm>
            <a:off x="1250950" y="5008563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30" name="Line 6"/>
          <p:cNvSpPr>
            <a:spLocks noChangeShapeType="1"/>
          </p:cNvSpPr>
          <p:nvPr/>
        </p:nvSpPr>
        <p:spPr bwMode="auto">
          <a:xfrm>
            <a:off x="1250950" y="4591050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31" name="Line 7"/>
          <p:cNvSpPr>
            <a:spLocks noChangeShapeType="1"/>
          </p:cNvSpPr>
          <p:nvPr/>
        </p:nvSpPr>
        <p:spPr bwMode="auto">
          <a:xfrm>
            <a:off x="1250950" y="4173538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32" name="Line 8"/>
          <p:cNvSpPr>
            <a:spLocks noChangeShapeType="1"/>
          </p:cNvSpPr>
          <p:nvPr/>
        </p:nvSpPr>
        <p:spPr bwMode="auto">
          <a:xfrm>
            <a:off x="1250950" y="2919413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33" name="Line 9"/>
          <p:cNvSpPr>
            <a:spLocks noChangeShapeType="1"/>
          </p:cNvSpPr>
          <p:nvPr/>
        </p:nvSpPr>
        <p:spPr bwMode="auto">
          <a:xfrm>
            <a:off x="1250950" y="3336925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34" name="Line 10"/>
          <p:cNvSpPr>
            <a:spLocks noChangeShapeType="1"/>
          </p:cNvSpPr>
          <p:nvPr/>
        </p:nvSpPr>
        <p:spPr bwMode="auto">
          <a:xfrm>
            <a:off x="1250950" y="3756025"/>
            <a:ext cx="157163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35" name="Text Box 11"/>
          <p:cNvSpPr txBox="1">
            <a:spLocks noChangeArrowheads="1"/>
          </p:cNvSpPr>
          <p:nvPr/>
        </p:nvSpPr>
        <p:spPr bwMode="auto">
          <a:xfrm>
            <a:off x="758825" y="391953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154636" name="Text Box 12"/>
          <p:cNvSpPr txBox="1">
            <a:spLocks noChangeArrowheads="1"/>
          </p:cNvSpPr>
          <p:nvPr/>
        </p:nvSpPr>
        <p:spPr bwMode="auto">
          <a:xfrm>
            <a:off x="758825" y="3502025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154637" name="Text Box 13"/>
          <p:cNvSpPr txBox="1">
            <a:spLocks noChangeArrowheads="1"/>
          </p:cNvSpPr>
          <p:nvPr/>
        </p:nvSpPr>
        <p:spPr bwMode="auto">
          <a:xfrm>
            <a:off x="758825" y="3082925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154638" name="Text Box 14"/>
          <p:cNvSpPr txBox="1">
            <a:spLocks noChangeArrowheads="1"/>
          </p:cNvSpPr>
          <p:nvPr/>
        </p:nvSpPr>
        <p:spPr bwMode="auto">
          <a:xfrm>
            <a:off x="758825" y="2665413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154639" name="Text Box 15"/>
          <p:cNvSpPr txBox="1">
            <a:spLocks noChangeArrowheads="1"/>
          </p:cNvSpPr>
          <p:nvPr/>
        </p:nvSpPr>
        <p:spPr bwMode="auto">
          <a:xfrm>
            <a:off x="544513" y="5170488"/>
            <a:ext cx="717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0.12</a:t>
            </a:r>
          </a:p>
        </p:txBody>
      </p:sp>
      <p:sp>
        <p:nvSpPr>
          <p:cNvPr id="154640" name="Text Box 16"/>
          <p:cNvSpPr txBox="1">
            <a:spLocks noChangeArrowheads="1"/>
          </p:cNvSpPr>
          <p:nvPr/>
        </p:nvSpPr>
        <p:spPr bwMode="auto">
          <a:xfrm>
            <a:off x="630238" y="4335463"/>
            <a:ext cx="5651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0.5</a:t>
            </a:r>
          </a:p>
        </p:txBody>
      </p:sp>
      <p:sp>
        <p:nvSpPr>
          <p:cNvPr id="154641" name="Text Box 17"/>
          <p:cNvSpPr txBox="1">
            <a:spLocks noChangeArrowheads="1"/>
          </p:cNvSpPr>
          <p:nvPr/>
        </p:nvSpPr>
        <p:spPr bwMode="auto">
          <a:xfrm>
            <a:off x="544513" y="4752975"/>
            <a:ext cx="717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0.25</a:t>
            </a:r>
          </a:p>
        </p:txBody>
      </p:sp>
      <p:sp>
        <p:nvSpPr>
          <p:cNvPr id="154642" name="Line 18"/>
          <p:cNvSpPr>
            <a:spLocks noChangeShapeType="1"/>
          </p:cNvSpPr>
          <p:nvPr/>
        </p:nvSpPr>
        <p:spPr bwMode="auto">
          <a:xfrm rot="5400000">
            <a:off x="1963738" y="5913438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43" name="Line 19"/>
          <p:cNvSpPr>
            <a:spLocks noChangeShapeType="1"/>
          </p:cNvSpPr>
          <p:nvPr/>
        </p:nvSpPr>
        <p:spPr bwMode="auto">
          <a:xfrm rot="5400000">
            <a:off x="3817938" y="5913438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44" name="Line 20"/>
          <p:cNvSpPr>
            <a:spLocks noChangeShapeType="1"/>
          </p:cNvSpPr>
          <p:nvPr/>
        </p:nvSpPr>
        <p:spPr bwMode="auto">
          <a:xfrm rot="5400000">
            <a:off x="5670550" y="5913438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45" name="Line 21"/>
          <p:cNvSpPr>
            <a:spLocks noChangeShapeType="1"/>
          </p:cNvSpPr>
          <p:nvPr/>
        </p:nvSpPr>
        <p:spPr bwMode="auto">
          <a:xfrm rot="5400000">
            <a:off x="7524750" y="5913438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46" name="Text Box 22"/>
          <p:cNvSpPr txBox="1">
            <a:spLocks noChangeArrowheads="1"/>
          </p:cNvSpPr>
          <p:nvPr/>
        </p:nvSpPr>
        <p:spPr bwMode="auto">
          <a:xfrm>
            <a:off x="1876425" y="60071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154647" name="Text Box 23"/>
          <p:cNvSpPr txBox="1">
            <a:spLocks noChangeArrowheads="1"/>
          </p:cNvSpPr>
          <p:nvPr/>
        </p:nvSpPr>
        <p:spPr bwMode="auto">
          <a:xfrm>
            <a:off x="3641725" y="60071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154648" name="Text Box 24"/>
          <p:cNvSpPr txBox="1">
            <a:spLocks noChangeArrowheads="1"/>
          </p:cNvSpPr>
          <p:nvPr/>
        </p:nvSpPr>
        <p:spPr bwMode="auto">
          <a:xfrm>
            <a:off x="5540375" y="60071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154649" name="Text Box 25"/>
          <p:cNvSpPr txBox="1">
            <a:spLocks noChangeArrowheads="1"/>
          </p:cNvSpPr>
          <p:nvPr/>
        </p:nvSpPr>
        <p:spPr bwMode="auto">
          <a:xfrm>
            <a:off x="7359650" y="6007100"/>
            <a:ext cx="4889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12</a:t>
            </a:r>
          </a:p>
        </p:txBody>
      </p:sp>
      <p:sp>
        <p:nvSpPr>
          <p:cNvPr id="154650" name="Line 26"/>
          <p:cNvSpPr>
            <a:spLocks noChangeShapeType="1"/>
          </p:cNvSpPr>
          <p:nvPr/>
        </p:nvSpPr>
        <p:spPr bwMode="auto">
          <a:xfrm>
            <a:off x="1014413" y="5843588"/>
            <a:ext cx="8145462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51" name="Line 27"/>
          <p:cNvSpPr>
            <a:spLocks noChangeShapeType="1"/>
          </p:cNvSpPr>
          <p:nvPr/>
        </p:nvSpPr>
        <p:spPr bwMode="auto">
          <a:xfrm flipH="1" flipV="1">
            <a:off x="1371600" y="2590800"/>
            <a:ext cx="0" cy="353218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154652" name="Group 28"/>
          <p:cNvGrpSpPr>
            <a:grpSpLocks/>
          </p:cNvGrpSpPr>
          <p:nvPr/>
        </p:nvGrpSpPr>
        <p:grpSpPr bwMode="auto">
          <a:xfrm>
            <a:off x="1408113" y="4765675"/>
            <a:ext cx="8707437" cy="457200"/>
            <a:chOff x="887" y="3002"/>
            <a:chExt cx="5485" cy="288"/>
          </a:xfrm>
        </p:grpSpPr>
        <p:sp>
          <p:nvSpPr>
            <p:cNvPr id="154662" name="Line 29"/>
            <p:cNvSpPr>
              <a:spLocks noChangeShapeType="1"/>
            </p:cNvSpPr>
            <p:nvPr/>
          </p:nvSpPr>
          <p:spPr bwMode="auto">
            <a:xfrm>
              <a:off x="887" y="3155"/>
              <a:ext cx="4637" cy="0"/>
            </a:xfrm>
            <a:prstGeom prst="line">
              <a:avLst/>
            </a:prstGeom>
            <a:noFill/>
            <a:ln w="76200">
              <a:solidFill>
                <a:srgbClr val="FF33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bIns="0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154663" name="Text Box 30"/>
            <p:cNvSpPr txBox="1">
              <a:spLocks noChangeArrowheads="1"/>
            </p:cNvSpPr>
            <p:nvPr/>
          </p:nvSpPr>
          <p:spPr bwMode="auto">
            <a:xfrm>
              <a:off x="5613" y="3002"/>
              <a:ext cx="75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762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4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M.I.C</a:t>
              </a:r>
              <a:endParaRPr kumimoji="0" lang="it-IT" altLang="it-IT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sp>
        <p:nvSpPr>
          <p:cNvPr id="154653" name="Freeform 31"/>
          <p:cNvSpPr>
            <a:spLocks/>
          </p:cNvSpPr>
          <p:nvPr/>
        </p:nvSpPr>
        <p:spPr bwMode="auto">
          <a:xfrm>
            <a:off x="1408113" y="4433888"/>
            <a:ext cx="8377237" cy="1409700"/>
          </a:xfrm>
          <a:custGeom>
            <a:avLst/>
            <a:gdLst>
              <a:gd name="T0" fmla="*/ 0 w 5135"/>
              <a:gd name="T1" fmla="*/ 2147483646 h 972"/>
              <a:gd name="T2" fmla="*/ 2147483646 w 5135"/>
              <a:gd name="T3" fmla="*/ 2147483646 h 972"/>
              <a:gd name="T4" fmla="*/ 2147483646 w 5135"/>
              <a:gd name="T5" fmla="*/ 2147483646 h 972"/>
              <a:gd name="T6" fmla="*/ 2147483646 w 5135"/>
              <a:gd name="T7" fmla="*/ 2147483646 h 972"/>
              <a:gd name="T8" fmla="*/ 2147483646 w 5135"/>
              <a:gd name="T9" fmla="*/ 2147483646 h 9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135"/>
              <a:gd name="T16" fmla="*/ 0 h 972"/>
              <a:gd name="T17" fmla="*/ 5135 w 5135"/>
              <a:gd name="T18" fmla="*/ 972 h 97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135" h="972">
                <a:moveTo>
                  <a:pt x="0" y="972"/>
                </a:moveTo>
                <a:cubicBezTo>
                  <a:pt x="70" y="836"/>
                  <a:pt x="220" y="308"/>
                  <a:pt x="421" y="154"/>
                </a:cubicBezTo>
                <a:cubicBezTo>
                  <a:pt x="622" y="0"/>
                  <a:pt x="515" y="63"/>
                  <a:pt x="1205" y="47"/>
                </a:cubicBezTo>
                <a:cubicBezTo>
                  <a:pt x="1895" y="31"/>
                  <a:pt x="3985" y="58"/>
                  <a:pt x="4560" y="60"/>
                </a:cubicBezTo>
                <a:cubicBezTo>
                  <a:pt x="5135" y="62"/>
                  <a:pt x="4896" y="60"/>
                  <a:pt x="4656" y="60"/>
                </a:cubicBezTo>
              </a:path>
            </a:pathLst>
          </a:custGeom>
          <a:noFill/>
          <a:ln w="762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4654" name="Freeform 32"/>
          <p:cNvSpPr>
            <a:spLocks/>
          </p:cNvSpPr>
          <p:nvPr/>
        </p:nvSpPr>
        <p:spPr bwMode="auto">
          <a:xfrm>
            <a:off x="1408113" y="2049463"/>
            <a:ext cx="5951537" cy="3794125"/>
          </a:xfrm>
          <a:custGeom>
            <a:avLst/>
            <a:gdLst>
              <a:gd name="T0" fmla="*/ 0 w 3600"/>
              <a:gd name="T1" fmla="*/ 2147483646 h 2568"/>
              <a:gd name="T2" fmla="*/ 2147483646 w 3600"/>
              <a:gd name="T3" fmla="*/ 2147483646 h 2568"/>
              <a:gd name="T4" fmla="*/ 2147483646 w 3600"/>
              <a:gd name="T5" fmla="*/ 2147483646 h 2568"/>
              <a:gd name="T6" fmla="*/ 2147483646 w 3600"/>
              <a:gd name="T7" fmla="*/ 2147483646 h 2568"/>
              <a:gd name="T8" fmla="*/ 2147483646 w 3600"/>
              <a:gd name="T9" fmla="*/ 2147483646 h 25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600"/>
              <a:gd name="T16" fmla="*/ 0 h 2568"/>
              <a:gd name="T17" fmla="*/ 3600 w 3600"/>
              <a:gd name="T18" fmla="*/ 2568 h 25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600" h="2568">
                <a:moveTo>
                  <a:pt x="0" y="2568"/>
                </a:moveTo>
                <a:cubicBezTo>
                  <a:pt x="116" y="2032"/>
                  <a:pt x="232" y="1504"/>
                  <a:pt x="384" y="1128"/>
                </a:cubicBezTo>
                <a:cubicBezTo>
                  <a:pt x="536" y="752"/>
                  <a:pt x="679" y="441"/>
                  <a:pt x="913" y="314"/>
                </a:cubicBezTo>
                <a:cubicBezTo>
                  <a:pt x="1147" y="187"/>
                  <a:pt x="1342" y="0"/>
                  <a:pt x="1790" y="368"/>
                </a:cubicBezTo>
                <a:cubicBezTo>
                  <a:pt x="2238" y="736"/>
                  <a:pt x="3223" y="2072"/>
                  <a:pt x="3600" y="2520"/>
                </a:cubicBezTo>
              </a:path>
            </a:pathLst>
          </a:custGeom>
          <a:noFill/>
          <a:ln w="63500">
            <a:solidFill>
              <a:srgbClr val="99FF3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154655" name="Group 33"/>
          <p:cNvGrpSpPr>
            <a:grpSpLocks/>
          </p:cNvGrpSpPr>
          <p:nvPr/>
        </p:nvGrpSpPr>
        <p:grpSpPr bwMode="auto">
          <a:xfrm>
            <a:off x="6238875" y="2989263"/>
            <a:ext cx="3349625" cy="1322387"/>
            <a:chOff x="3825" y="1680"/>
            <a:chExt cx="2053" cy="912"/>
          </a:xfrm>
        </p:grpSpPr>
        <p:sp>
          <p:nvSpPr>
            <p:cNvPr id="154660" name="Text Box 34"/>
            <p:cNvSpPr txBox="1">
              <a:spLocks noChangeArrowheads="1"/>
            </p:cNvSpPr>
            <p:nvPr/>
          </p:nvSpPr>
          <p:spPr bwMode="auto">
            <a:xfrm>
              <a:off x="3825" y="1680"/>
              <a:ext cx="2053" cy="5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Tempo dipendente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(BETALATTAMICO)</a:t>
              </a:r>
            </a:p>
          </p:txBody>
        </p:sp>
        <p:sp>
          <p:nvSpPr>
            <p:cNvPr id="154661" name="AutoShape 35"/>
            <p:cNvSpPr>
              <a:spLocks noChangeArrowheads="1"/>
            </p:cNvSpPr>
            <p:nvPr/>
          </p:nvSpPr>
          <p:spPr bwMode="auto">
            <a:xfrm>
              <a:off x="4704" y="2256"/>
              <a:ext cx="288" cy="336"/>
            </a:xfrm>
            <a:prstGeom prst="downArrow">
              <a:avLst>
                <a:gd name="adj1" fmla="val 50000"/>
                <a:gd name="adj2" fmla="val 29167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54656" name="Group 36"/>
          <p:cNvGrpSpPr>
            <a:grpSpLocks/>
          </p:cNvGrpSpPr>
          <p:nvPr/>
        </p:nvGrpSpPr>
        <p:grpSpPr bwMode="auto">
          <a:xfrm>
            <a:off x="2590800" y="1371600"/>
            <a:ext cx="4854575" cy="1120775"/>
            <a:chOff x="1877" y="835"/>
            <a:chExt cx="2976" cy="773"/>
          </a:xfrm>
        </p:grpSpPr>
        <p:sp>
          <p:nvSpPr>
            <p:cNvPr id="154658" name="Text Box 37"/>
            <p:cNvSpPr txBox="1">
              <a:spLocks noChangeArrowheads="1"/>
            </p:cNvSpPr>
            <p:nvPr/>
          </p:nvSpPr>
          <p:spPr bwMode="auto">
            <a:xfrm>
              <a:off x="1877" y="835"/>
              <a:ext cx="2976" cy="5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8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Concentrazione dipendente</a:t>
              </a:r>
              <a:endParaRPr kumimoji="0" lang="it-IT" altLang="it-I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(MACROLIDE-FLUORCHINOLONE)</a:t>
              </a:r>
            </a:p>
          </p:txBody>
        </p:sp>
        <p:sp>
          <p:nvSpPr>
            <p:cNvPr id="154659" name="AutoShape 38"/>
            <p:cNvSpPr>
              <a:spLocks noChangeArrowheads="1"/>
            </p:cNvSpPr>
            <p:nvPr/>
          </p:nvSpPr>
          <p:spPr bwMode="auto">
            <a:xfrm rot="2700000">
              <a:off x="3168" y="1392"/>
              <a:ext cx="144" cy="288"/>
            </a:xfrm>
            <a:prstGeom prst="downArrow">
              <a:avLst>
                <a:gd name="adj1" fmla="val 50000"/>
                <a:gd name="adj2" fmla="val 50000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sp>
        <p:nvSpPr>
          <p:cNvPr id="154657" name="Rectangle 39"/>
          <p:cNvSpPr>
            <a:spLocks noChangeArrowheads="1"/>
          </p:cNvSpPr>
          <p:nvPr/>
        </p:nvSpPr>
        <p:spPr bwMode="auto">
          <a:xfrm>
            <a:off x="514350" y="381000"/>
            <a:ext cx="9344025" cy="758825"/>
          </a:xfrm>
          <a:prstGeom prst="rect">
            <a:avLst/>
          </a:prstGeo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0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Efficacia degli antibiotici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79259958"/>
      </p:ext>
    </p:extLst>
  </p:cSld>
  <p:clrMapOvr>
    <a:masterClrMapping/>
  </p:clrMapOvr>
  <p:transition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Rectangle 2">
            <a:extLst>
              <a:ext uri="{FF2B5EF4-FFF2-40B4-BE49-F238E27FC236}">
                <a16:creationId xmlns:a16="http://schemas.microsoft.com/office/drawing/2014/main" id="{54EADCD4-A6E7-6140-8927-3D5D070976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solidFill>
            <a:schemeClr val="accent2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r>
              <a:rPr lang="it-IT" altLang="it-IT" b="1">
                <a:solidFill>
                  <a:srgbClr val="FFFF00"/>
                </a:solidFill>
                <a:latin typeface="Arial" panose="020B0604020202020204" pitchFamily="34" charset="0"/>
              </a:rPr>
              <a:t>EFFETTO POST-ANTIBIOTICO</a:t>
            </a:r>
            <a:endParaRPr lang="it-IT" altLang="it-IT">
              <a:latin typeface="Arial" panose="020B0604020202020204" pitchFamily="34" charset="0"/>
            </a:endParaRPr>
          </a:p>
        </p:txBody>
      </p:sp>
      <p:sp>
        <p:nvSpPr>
          <p:cNvPr id="129026" name="Text Box 3">
            <a:extLst>
              <a:ext uri="{FF2B5EF4-FFF2-40B4-BE49-F238E27FC236}">
                <a16:creationId xmlns:a16="http://schemas.microsoft.com/office/drawing/2014/main" id="{10C53B40-E383-664A-8767-B68511241C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2590800"/>
            <a:ext cx="9906000" cy="2554545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ALCUNI ANTIBIOTICI COME I MACROLIDI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 I FLUORCHINOLONI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CONTINUANO AD ESSERE ATTIVI PER QUALCHE ORA SUCCESSIVA ALLA RIMOZIONE DELL’ATB DAL CONTATTO CON IL BATTERIO</a:t>
            </a:r>
            <a:endParaRPr lang="it-IT" altLang="it-IT" b="1" i="0" dirty="0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9757949"/>
      </p:ext>
    </p:extLst>
  </p:cSld>
  <p:clrMapOvr>
    <a:masterClrMapping/>
  </p:clrMapOvr>
  <p:transition>
    <p:pull dir="rd"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1026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9363075" cy="1143000"/>
          </a:xfr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it-IT" altLang="it-IT" sz="3200" b="1">
                <a:solidFill>
                  <a:srgbClr val="FFFF00"/>
                </a:solidFill>
                <a:latin typeface="Arial" charset="0"/>
              </a:rPr>
              <a:t>DIFFERENTE FARMACOCINETICA AL VARIARE DELLA VIA DI SOMMINISTRAZIONE</a:t>
            </a:r>
          </a:p>
        </p:txBody>
      </p:sp>
      <p:sp>
        <p:nvSpPr>
          <p:cNvPr id="95235" name="Rectangle 1027"/>
          <p:cNvSpPr>
            <a:spLocks noChangeArrowheads="1"/>
          </p:cNvSpPr>
          <p:nvPr/>
        </p:nvSpPr>
        <p:spPr bwMode="auto">
          <a:xfrm>
            <a:off x="228600" y="1371600"/>
            <a:ext cx="9448800" cy="5334000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36" name="Text Box 1028"/>
          <p:cNvSpPr txBox="1">
            <a:spLocks noChangeArrowheads="1"/>
          </p:cNvSpPr>
          <p:nvPr/>
        </p:nvSpPr>
        <p:spPr bwMode="auto">
          <a:xfrm>
            <a:off x="8686800" y="586740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t (h)</a:t>
            </a:r>
            <a:endParaRPr kumimoji="0" lang="en-US" altLang="it-IT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37" name="Text Box 1029"/>
          <p:cNvSpPr txBox="1">
            <a:spLocks noChangeArrowheads="1"/>
          </p:cNvSpPr>
          <p:nvPr/>
        </p:nvSpPr>
        <p:spPr bwMode="auto">
          <a:xfrm rot="-5398218">
            <a:off x="-947737" y="3548063"/>
            <a:ext cx="2763837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Conc. Antibiotico</a:t>
            </a:r>
            <a:endParaRPr kumimoji="0" lang="en-US" altLang="it-IT" sz="20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38" name="Line 1030"/>
          <p:cNvSpPr>
            <a:spLocks noChangeShapeType="1"/>
          </p:cNvSpPr>
          <p:nvPr/>
        </p:nvSpPr>
        <p:spPr bwMode="auto">
          <a:xfrm>
            <a:off x="1219200" y="54102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39" name="Line 1031"/>
          <p:cNvSpPr>
            <a:spLocks noChangeShapeType="1"/>
          </p:cNvSpPr>
          <p:nvPr/>
        </p:nvSpPr>
        <p:spPr bwMode="auto">
          <a:xfrm>
            <a:off x="1219200" y="49530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40" name="Line 1032"/>
          <p:cNvSpPr>
            <a:spLocks noChangeShapeType="1"/>
          </p:cNvSpPr>
          <p:nvPr/>
        </p:nvSpPr>
        <p:spPr bwMode="auto">
          <a:xfrm>
            <a:off x="1219200" y="44958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41" name="Line 1033"/>
          <p:cNvSpPr>
            <a:spLocks noChangeShapeType="1"/>
          </p:cNvSpPr>
          <p:nvPr/>
        </p:nvSpPr>
        <p:spPr bwMode="auto">
          <a:xfrm>
            <a:off x="1219200" y="40386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42" name="Line 1034"/>
          <p:cNvSpPr>
            <a:spLocks noChangeShapeType="1"/>
          </p:cNvSpPr>
          <p:nvPr/>
        </p:nvSpPr>
        <p:spPr bwMode="auto">
          <a:xfrm>
            <a:off x="1219200" y="26670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43" name="Line 1035"/>
          <p:cNvSpPr>
            <a:spLocks noChangeShapeType="1"/>
          </p:cNvSpPr>
          <p:nvPr/>
        </p:nvSpPr>
        <p:spPr bwMode="auto">
          <a:xfrm>
            <a:off x="1219200" y="31242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44" name="Line 1036"/>
          <p:cNvSpPr>
            <a:spLocks noChangeShapeType="1"/>
          </p:cNvSpPr>
          <p:nvPr/>
        </p:nvSpPr>
        <p:spPr bwMode="auto">
          <a:xfrm>
            <a:off x="1219200" y="35814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45" name="Line 1037"/>
          <p:cNvSpPr>
            <a:spLocks noChangeShapeType="1"/>
          </p:cNvSpPr>
          <p:nvPr/>
        </p:nvSpPr>
        <p:spPr bwMode="auto">
          <a:xfrm rot="5400000">
            <a:off x="286385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46" name="Line 1038"/>
          <p:cNvSpPr>
            <a:spLocks noChangeShapeType="1"/>
          </p:cNvSpPr>
          <p:nvPr/>
        </p:nvSpPr>
        <p:spPr bwMode="auto">
          <a:xfrm rot="5400000">
            <a:off x="4016375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47" name="Line 1039"/>
          <p:cNvSpPr>
            <a:spLocks noChangeShapeType="1"/>
          </p:cNvSpPr>
          <p:nvPr/>
        </p:nvSpPr>
        <p:spPr bwMode="auto">
          <a:xfrm rot="5400000">
            <a:off x="5802313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48" name="Line 1040"/>
          <p:cNvSpPr>
            <a:spLocks noChangeShapeType="1"/>
          </p:cNvSpPr>
          <p:nvPr/>
        </p:nvSpPr>
        <p:spPr bwMode="auto">
          <a:xfrm rot="5400000">
            <a:off x="774065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49" name="Text Box 1041"/>
          <p:cNvSpPr txBox="1">
            <a:spLocks noChangeArrowheads="1"/>
          </p:cNvSpPr>
          <p:nvPr/>
        </p:nvSpPr>
        <p:spPr bwMode="auto">
          <a:xfrm>
            <a:off x="27876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2</a:t>
            </a:r>
          </a:p>
        </p:txBody>
      </p:sp>
      <p:sp>
        <p:nvSpPr>
          <p:cNvPr id="95250" name="Text Box 1042"/>
          <p:cNvSpPr txBox="1">
            <a:spLocks noChangeArrowheads="1"/>
          </p:cNvSpPr>
          <p:nvPr/>
        </p:nvSpPr>
        <p:spPr bwMode="auto">
          <a:xfrm>
            <a:off x="38544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4</a:t>
            </a:r>
          </a:p>
        </p:txBody>
      </p:sp>
      <p:sp>
        <p:nvSpPr>
          <p:cNvPr id="95251" name="Text Box 1043"/>
          <p:cNvSpPr txBox="1">
            <a:spLocks noChangeArrowheads="1"/>
          </p:cNvSpPr>
          <p:nvPr/>
        </p:nvSpPr>
        <p:spPr bwMode="auto">
          <a:xfrm>
            <a:off x="56832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8</a:t>
            </a:r>
          </a:p>
        </p:txBody>
      </p:sp>
      <p:sp>
        <p:nvSpPr>
          <p:cNvPr id="95252" name="Text Box 1044"/>
          <p:cNvSpPr txBox="1">
            <a:spLocks noChangeArrowheads="1"/>
          </p:cNvSpPr>
          <p:nvPr/>
        </p:nvSpPr>
        <p:spPr bwMode="auto">
          <a:xfrm>
            <a:off x="7588250" y="6046788"/>
            <a:ext cx="4889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12</a:t>
            </a:r>
          </a:p>
        </p:txBody>
      </p:sp>
      <p:sp>
        <p:nvSpPr>
          <p:cNvPr id="95253" name="Line 1045"/>
          <p:cNvSpPr>
            <a:spLocks noChangeShapeType="1"/>
          </p:cNvSpPr>
          <p:nvPr/>
        </p:nvSpPr>
        <p:spPr bwMode="auto">
          <a:xfrm>
            <a:off x="990600" y="5867400"/>
            <a:ext cx="79248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54" name="Line 1046"/>
          <p:cNvSpPr>
            <a:spLocks noChangeShapeType="1"/>
          </p:cNvSpPr>
          <p:nvPr/>
        </p:nvSpPr>
        <p:spPr bwMode="auto">
          <a:xfrm flipV="1">
            <a:off x="1371600" y="1447800"/>
            <a:ext cx="0" cy="4724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55" name="Line 1047"/>
          <p:cNvSpPr>
            <a:spLocks noChangeShapeType="1"/>
          </p:cNvSpPr>
          <p:nvPr/>
        </p:nvSpPr>
        <p:spPr bwMode="auto">
          <a:xfrm rot="5400000">
            <a:off x="217805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56" name="Text Box 1048"/>
          <p:cNvSpPr txBox="1">
            <a:spLocks noChangeArrowheads="1"/>
          </p:cNvSpPr>
          <p:nvPr/>
        </p:nvSpPr>
        <p:spPr bwMode="auto">
          <a:xfrm>
            <a:off x="21018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1</a:t>
            </a:r>
          </a:p>
        </p:txBody>
      </p:sp>
      <p:sp>
        <p:nvSpPr>
          <p:cNvPr id="95257" name="Line 1049"/>
          <p:cNvSpPr>
            <a:spLocks noChangeShapeType="1"/>
          </p:cNvSpPr>
          <p:nvPr/>
        </p:nvSpPr>
        <p:spPr bwMode="auto">
          <a:xfrm rot="5400000">
            <a:off x="175260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5258" name="Text Box 1050"/>
          <p:cNvSpPr txBox="1">
            <a:spLocks noChangeArrowheads="1"/>
          </p:cNvSpPr>
          <p:nvPr/>
        </p:nvSpPr>
        <p:spPr bwMode="auto">
          <a:xfrm>
            <a:off x="1524000" y="6046788"/>
            <a:ext cx="590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30’</a:t>
            </a:r>
          </a:p>
        </p:txBody>
      </p:sp>
      <p:sp>
        <p:nvSpPr>
          <p:cNvPr id="95259" name="Text Box 1051"/>
          <p:cNvSpPr txBox="1">
            <a:spLocks noChangeArrowheads="1"/>
          </p:cNvSpPr>
          <p:nvPr/>
        </p:nvSpPr>
        <p:spPr bwMode="auto">
          <a:xfrm>
            <a:off x="914400" y="51816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1</a:t>
            </a:r>
          </a:p>
        </p:txBody>
      </p:sp>
      <p:sp>
        <p:nvSpPr>
          <p:cNvPr id="95260" name="Text Box 1052"/>
          <p:cNvSpPr txBox="1">
            <a:spLocks noChangeArrowheads="1"/>
          </p:cNvSpPr>
          <p:nvPr/>
        </p:nvSpPr>
        <p:spPr bwMode="auto">
          <a:xfrm>
            <a:off x="914400" y="47244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2</a:t>
            </a:r>
          </a:p>
        </p:txBody>
      </p:sp>
      <p:sp>
        <p:nvSpPr>
          <p:cNvPr id="95261" name="Text Box 1053"/>
          <p:cNvSpPr txBox="1">
            <a:spLocks noChangeArrowheads="1"/>
          </p:cNvSpPr>
          <p:nvPr/>
        </p:nvSpPr>
        <p:spPr bwMode="auto">
          <a:xfrm>
            <a:off x="914400" y="41910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3</a:t>
            </a:r>
          </a:p>
        </p:txBody>
      </p:sp>
      <p:sp>
        <p:nvSpPr>
          <p:cNvPr id="95262" name="Text Box 1054"/>
          <p:cNvSpPr txBox="1">
            <a:spLocks noChangeArrowheads="1"/>
          </p:cNvSpPr>
          <p:nvPr/>
        </p:nvSpPr>
        <p:spPr bwMode="auto">
          <a:xfrm>
            <a:off x="914400" y="37338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4</a:t>
            </a:r>
          </a:p>
        </p:txBody>
      </p:sp>
      <p:sp>
        <p:nvSpPr>
          <p:cNvPr id="95263" name="Text Box 1055"/>
          <p:cNvSpPr txBox="1">
            <a:spLocks noChangeArrowheads="1"/>
          </p:cNvSpPr>
          <p:nvPr/>
        </p:nvSpPr>
        <p:spPr bwMode="auto">
          <a:xfrm>
            <a:off x="914400" y="324643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5</a:t>
            </a:r>
          </a:p>
        </p:txBody>
      </p:sp>
      <p:sp>
        <p:nvSpPr>
          <p:cNvPr id="95264" name="Text Box 1056"/>
          <p:cNvSpPr txBox="1">
            <a:spLocks noChangeArrowheads="1"/>
          </p:cNvSpPr>
          <p:nvPr/>
        </p:nvSpPr>
        <p:spPr bwMode="auto">
          <a:xfrm>
            <a:off x="914400" y="278923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6</a:t>
            </a:r>
          </a:p>
        </p:txBody>
      </p:sp>
      <p:sp>
        <p:nvSpPr>
          <p:cNvPr id="95265" name="Text Box 1057"/>
          <p:cNvSpPr txBox="1">
            <a:spLocks noChangeArrowheads="1"/>
          </p:cNvSpPr>
          <p:nvPr/>
        </p:nvSpPr>
        <p:spPr bwMode="auto">
          <a:xfrm>
            <a:off x="914400" y="23622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7</a:t>
            </a:r>
          </a:p>
        </p:txBody>
      </p:sp>
      <p:sp>
        <p:nvSpPr>
          <p:cNvPr id="95266" name="Text Box 1058"/>
          <p:cNvSpPr txBox="1">
            <a:spLocks noChangeArrowheads="1"/>
          </p:cNvSpPr>
          <p:nvPr/>
        </p:nvSpPr>
        <p:spPr bwMode="auto">
          <a:xfrm>
            <a:off x="762000" y="1447800"/>
            <a:ext cx="4889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50</a:t>
            </a:r>
          </a:p>
        </p:txBody>
      </p:sp>
      <p:sp>
        <p:nvSpPr>
          <p:cNvPr id="95267" name="Line 1059"/>
          <p:cNvSpPr>
            <a:spLocks noChangeShapeType="1"/>
          </p:cNvSpPr>
          <p:nvPr/>
        </p:nvSpPr>
        <p:spPr bwMode="auto">
          <a:xfrm>
            <a:off x="1219200" y="16764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341834490"/>
      </p:ext>
    </p:extLst>
  </p:cSld>
  <p:clrMapOvr>
    <a:masterClrMapping/>
  </p:clrMapOvr>
  <p:transition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9363075" cy="1143000"/>
          </a:xfr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it-IT" altLang="it-IT" sz="3200" b="1">
                <a:solidFill>
                  <a:srgbClr val="FFFF00"/>
                </a:solidFill>
                <a:latin typeface="Arial" charset="0"/>
              </a:rPr>
              <a:t>DIFFERENTE FARMACOCINETICA AL VARIARE DELLA VIA DI SOMMINISTRAZIONE</a:t>
            </a:r>
          </a:p>
        </p:txBody>
      </p:sp>
      <p:sp>
        <p:nvSpPr>
          <p:cNvPr id="97283" name="Rectangle 3"/>
          <p:cNvSpPr>
            <a:spLocks noChangeArrowheads="1"/>
          </p:cNvSpPr>
          <p:nvPr/>
        </p:nvSpPr>
        <p:spPr bwMode="auto">
          <a:xfrm>
            <a:off x="228600" y="1371600"/>
            <a:ext cx="9448800" cy="5334000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84" name="Text Box 4"/>
          <p:cNvSpPr txBox="1">
            <a:spLocks noChangeArrowheads="1"/>
          </p:cNvSpPr>
          <p:nvPr/>
        </p:nvSpPr>
        <p:spPr bwMode="auto">
          <a:xfrm>
            <a:off x="8686800" y="586740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t (h)</a:t>
            </a:r>
            <a:endParaRPr kumimoji="0" lang="en-US" altLang="it-IT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85" name="Text Box 5"/>
          <p:cNvSpPr txBox="1">
            <a:spLocks noChangeArrowheads="1"/>
          </p:cNvSpPr>
          <p:nvPr/>
        </p:nvSpPr>
        <p:spPr bwMode="auto">
          <a:xfrm rot="-5398218">
            <a:off x="-947737" y="3548063"/>
            <a:ext cx="2763837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Conc. Antibiotico</a:t>
            </a:r>
            <a:endParaRPr kumimoji="0" lang="en-US" altLang="it-IT" sz="20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86" name="Line 6"/>
          <p:cNvSpPr>
            <a:spLocks noChangeShapeType="1"/>
          </p:cNvSpPr>
          <p:nvPr/>
        </p:nvSpPr>
        <p:spPr bwMode="auto">
          <a:xfrm>
            <a:off x="1219200" y="54102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87" name="Line 7"/>
          <p:cNvSpPr>
            <a:spLocks noChangeShapeType="1"/>
          </p:cNvSpPr>
          <p:nvPr/>
        </p:nvSpPr>
        <p:spPr bwMode="auto">
          <a:xfrm>
            <a:off x="1219200" y="49530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88" name="Line 8"/>
          <p:cNvSpPr>
            <a:spLocks noChangeShapeType="1"/>
          </p:cNvSpPr>
          <p:nvPr/>
        </p:nvSpPr>
        <p:spPr bwMode="auto">
          <a:xfrm>
            <a:off x="1219200" y="44958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89" name="Line 9"/>
          <p:cNvSpPr>
            <a:spLocks noChangeShapeType="1"/>
          </p:cNvSpPr>
          <p:nvPr/>
        </p:nvSpPr>
        <p:spPr bwMode="auto">
          <a:xfrm>
            <a:off x="1219200" y="40386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90" name="Line 10"/>
          <p:cNvSpPr>
            <a:spLocks noChangeShapeType="1"/>
          </p:cNvSpPr>
          <p:nvPr/>
        </p:nvSpPr>
        <p:spPr bwMode="auto">
          <a:xfrm>
            <a:off x="1219200" y="26670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91" name="Line 11"/>
          <p:cNvSpPr>
            <a:spLocks noChangeShapeType="1"/>
          </p:cNvSpPr>
          <p:nvPr/>
        </p:nvSpPr>
        <p:spPr bwMode="auto">
          <a:xfrm>
            <a:off x="1219200" y="31242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92" name="Line 12"/>
          <p:cNvSpPr>
            <a:spLocks noChangeShapeType="1"/>
          </p:cNvSpPr>
          <p:nvPr/>
        </p:nvSpPr>
        <p:spPr bwMode="auto">
          <a:xfrm>
            <a:off x="1219200" y="35814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93" name="Line 13"/>
          <p:cNvSpPr>
            <a:spLocks noChangeShapeType="1"/>
          </p:cNvSpPr>
          <p:nvPr/>
        </p:nvSpPr>
        <p:spPr bwMode="auto">
          <a:xfrm rot="5400000">
            <a:off x="286385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94" name="Line 14"/>
          <p:cNvSpPr>
            <a:spLocks noChangeShapeType="1"/>
          </p:cNvSpPr>
          <p:nvPr/>
        </p:nvSpPr>
        <p:spPr bwMode="auto">
          <a:xfrm rot="5400000">
            <a:off x="4016375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95" name="Line 15"/>
          <p:cNvSpPr>
            <a:spLocks noChangeShapeType="1"/>
          </p:cNvSpPr>
          <p:nvPr/>
        </p:nvSpPr>
        <p:spPr bwMode="auto">
          <a:xfrm rot="5400000">
            <a:off x="5802313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96" name="Line 16"/>
          <p:cNvSpPr>
            <a:spLocks noChangeShapeType="1"/>
          </p:cNvSpPr>
          <p:nvPr/>
        </p:nvSpPr>
        <p:spPr bwMode="auto">
          <a:xfrm rot="5400000">
            <a:off x="774065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297" name="Text Box 17"/>
          <p:cNvSpPr txBox="1">
            <a:spLocks noChangeArrowheads="1"/>
          </p:cNvSpPr>
          <p:nvPr/>
        </p:nvSpPr>
        <p:spPr bwMode="auto">
          <a:xfrm>
            <a:off x="27876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2</a:t>
            </a:r>
          </a:p>
        </p:txBody>
      </p:sp>
      <p:sp>
        <p:nvSpPr>
          <p:cNvPr id="97298" name="Text Box 18"/>
          <p:cNvSpPr txBox="1">
            <a:spLocks noChangeArrowheads="1"/>
          </p:cNvSpPr>
          <p:nvPr/>
        </p:nvSpPr>
        <p:spPr bwMode="auto">
          <a:xfrm>
            <a:off x="38544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4</a:t>
            </a:r>
          </a:p>
        </p:txBody>
      </p:sp>
      <p:sp>
        <p:nvSpPr>
          <p:cNvPr id="97299" name="Text Box 19"/>
          <p:cNvSpPr txBox="1">
            <a:spLocks noChangeArrowheads="1"/>
          </p:cNvSpPr>
          <p:nvPr/>
        </p:nvSpPr>
        <p:spPr bwMode="auto">
          <a:xfrm>
            <a:off x="56832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8</a:t>
            </a:r>
          </a:p>
        </p:txBody>
      </p:sp>
      <p:sp>
        <p:nvSpPr>
          <p:cNvPr id="97300" name="Text Box 20"/>
          <p:cNvSpPr txBox="1">
            <a:spLocks noChangeArrowheads="1"/>
          </p:cNvSpPr>
          <p:nvPr/>
        </p:nvSpPr>
        <p:spPr bwMode="auto">
          <a:xfrm>
            <a:off x="7588250" y="6046788"/>
            <a:ext cx="4889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12</a:t>
            </a:r>
          </a:p>
        </p:txBody>
      </p:sp>
      <p:sp>
        <p:nvSpPr>
          <p:cNvPr id="97301" name="Line 21"/>
          <p:cNvSpPr>
            <a:spLocks noChangeShapeType="1"/>
          </p:cNvSpPr>
          <p:nvPr/>
        </p:nvSpPr>
        <p:spPr bwMode="auto">
          <a:xfrm>
            <a:off x="990600" y="5867400"/>
            <a:ext cx="79248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302" name="Line 22"/>
          <p:cNvSpPr>
            <a:spLocks noChangeShapeType="1"/>
          </p:cNvSpPr>
          <p:nvPr/>
        </p:nvSpPr>
        <p:spPr bwMode="auto">
          <a:xfrm flipV="1">
            <a:off x="1371600" y="1447800"/>
            <a:ext cx="0" cy="4724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703959" name="Freeform 23"/>
          <p:cNvSpPr>
            <a:spLocks/>
          </p:cNvSpPr>
          <p:nvPr/>
        </p:nvSpPr>
        <p:spPr bwMode="auto">
          <a:xfrm>
            <a:off x="1371600" y="2767013"/>
            <a:ext cx="6350000" cy="3100387"/>
          </a:xfrm>
          <a:custGeom>
            <a:avLst/>
            <a:gdLst>
              <a:gd name="T0" fmla="*/ 0 w 4000"/>
              <a:gd name="T1" fmla="*/ 2147483646 h 1953"/>
              <a:gd name="T2" fmla="*/ 2147483646 w 4000"/>
              <a:gd name="T3" fmla="*/ 2147483646 h 1953"/>
              <a:gd name="T4" fmla="*/ 2147483646 w 4000"/>
              <a:gd name="T5" fmla="*/ 2147483646 h 1953"/>
              <a:gd name="T6" fmla="*/ 2147483646 w 4000"/>
              <a:gd name="T7" fmla="*/ 2147483646 h 1953"/>
              <a:gd name="T8" fmla="*/ 2147483646 w 4000"/>
              <a:gd name="T9" fmla="*/ 2147483646 h 1953"/>
              <a:gd name="T10" fmla="*/ 2147483646 w 4000"/>
              <a:gd name="T11" fmla="*/ 2147483646 h 1953"/>
              <a:gd name="T12" fmla="*/ 2147483646 w 4000"/>
              <a:gd name="T13" fmla="*/ 2147483646 h 1953"/>
              <a:gd name="T14" fmla="*/ 2147483646 w 4000"/>
              <a:gd name="T15" fmla="*/ 2147483646 h 195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4000"/>
              <a:gd name="T25" fmla="*/ 0 h 1953"/>
              <a:gd name="T26" fmla="*/ 4000 w 4000"/>
              <a:gd name="T27" fmla="*/ 1953 h 195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4000" h="1953">
                <a:moveTo>
                  <a:pt x="0" y="1953"/>
                </a:moveTo>
                <a:cubicBezTo>
                  <a:pt x="61" y="1810"/>
                  <a:pt x="232" y="1393"/>
                  <a:pt x="368" y="1097"/>
                </a:cubicBezTo>
                <a:cubicBezTo>
                  <a:pt x="504" y="801"/>
                  <a:pt x="717" y="354"/>
                  <a:pt x="816" y="177"/>
                </a:cubicBezTo>
                <a:cubicBezTo>
                  <a:pt x="915" y="0"/>
                  <a:pt x="880" y="33"/>
                  <a:pt x="960" y="33"/>
                </a:cubicBezTo>
                <a:cubicBezTo>
                  <a:pt x="1010" y="14"/>
                  <a:pt x="965" y="20"/>
                  <a:pt x="1136" y="129"/>
                </a:cubicBezTo>
                <a:cubicBezTo>
                  <a:pt x="1307" y="238"/>
                  <a:pt x="1671" y="494"/>
                  <a:pt x="1984" y="689"/>
                </a:cubicBezTo>
                <a:cubicBezTo>
                  <a:pt x="2297" y="884"/>
                  <a:pt x="2680" y="1100"/>
                  <a:pt x="3016" y="1297"/>
                </a:cubicBezTo>
                <a:cubicBezTo>
                  <a:pt x="3352" y="1494"/>
                  <a:pt x="3795" y="1753"/>
                  <a:pt x="4000" y="1873"/>
                </a:cubicBezTo>
              </a:path>
            </a:pathLst>
          </a:cu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304" name="Line 24"/>
          <p:cNvSpPr>
            <a:spLocks noChangeShapeType="1"/>
          </p:cNvSpPr>
          <p:nvPr/>
        </p:nvSpPr>
        <p:spPr bwMode="auto">
          <a:xfrm rot="5400000">
            <a:off x="217805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305" name="Text Box 25"/>
          <p:cNvSpPr txBox="1">
            <a:spLocks noChangeArrowheads="1"/>
          </p:cNvSpPr>
          <p:nvPr/>
        </p:nvSpPr>
        <p:spPr bwMode="auto">
          <a:xfrm>
            <a:off x="21018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1</a:t>
            </a:r>
          </a:p>
        </p:txBody>
      </p:sp>
      <p:sp>
        <p:nvSpPr>
          <p:cNvPr id="97306" name="Line 26"/>
          <p:cNvSpPr>
            <a:spLocks noChangeShapeType="1"/>
          </p:cNvSpPr>
          <p:nvPr/>
        </p:nvSpPr>
        <p:spPr bwMode="auto">
          <a:xfrm rot="5400000">
            <a:off x="175260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7307" name="Text Box 27"/>
          <p:cNvSpPr txBox="1">
            <a:spLocks noChangeArrowheads="1"/>
          </p:cNvSpPr>
          <p:nvPr/>
        </p:nvSpPr>
        <p:spPr bwMode="auto">
          <a:xfrm>
            <a:off x="1524000" y="6046788"/>
            <a:ext cx="590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30’</a:t>
            </a:r>
          </a:p>
        </p:txBody>
      </p:sp>
      <p:grpSp>
        <p:nvGrpSpPr>
          <p:cNvPr id="2" name="Group 28"/>
          <p:cNvGrpSpPr>
            <a:grpSpLocks/>
          </p:cNvGrpSpPr>
          <p:nvPr/>
        </p:nvGrpSpPr>
        <p:grpSpPr bwMode="auto">
          <a:xfrm>
            <a:off x="7772400" y="5470525"/>
            <a:ext cx="1447800" cy="396875"/>
            <a:chOff x="4896" y="3446"/>
            <a:chExt cx="912" cy="250"/>
          </a:xfrm>
        </p:grpSpPr>
        <p:sp>
          <p:nvSpPr>
            <p:cNvPr id="97318" name="Text Box 29"/>
            <p:cNvSpPr txBox="1">
              <a:spLocks noChangeArrowheads="1"/>
            </p:cNvSpPr>
            <p:nvPr/>
          </p:nvSpPr>
          <p:spPr bwMode="auto">
            <a:xfrm>
              <a:off x="5131" y="3446"/>
              <a:ext cx="6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ORALE</a:t>
              </a:r>
            </a:p>
          </p:txBody>
        </p:sp>
        <p:sp>
          <p:nvSpPr>
            <p:cNvPr id="97319" name="AutoShape 30"/>
            <p:cNvSpPr>
              <a:spLocks noChangeArrowheads="1"/>
            </p:cNvSpPr>
            <p:nvPr/>
          </p:nvSpPr>
          <p:spPr bwMode="auto">
            <a:xfrm>
              <a:off x="4896" y="3504"/>
              <a:ext cx="240" cy="144"/>
            </a:xfrm>
            <a:prstGeom prst="leftArrow">
              <a:avLst>
                <a:gd name="adj1" fmla="val 50000"/>
                <a:gd name="adj2" fmla="val 41667"/>
              </a:avLst>
            </a:prstGeom>
            <a:solidFill>
              <a:schemeClr val="accent2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</p:grpSp>
      <p:sp>
        <p:nvSpPr>
          <p:cNvPr id="97309" name="Text Box 31"/>
          <p:cNvSpPr txBox="1">
            <a:spLocks noChangeArrowheads="1"/>
          </p:cNvSpPr>
          <p:nvPr/>
        </p:nvSpPr>
        <p:spPr bwMode="auto">
          <a:xfrm>
            <a:off x="914400" y="51816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1</a:t>
            </a:r>
          </a:p>
        </p:txBody>
      </p:sp>
      <p:sp>
        <p:nvSpPr>
          <p:cNvPr id="97310" name="Text Box 32"/>
          <p:cNvSpPr txBox="1">
            <a:spLocks noChangeArrowheads="1"/>
          </p:cNvSpPr>
          <p:nvPr/>
        </p:nvSpPr>
        <p:spPr bwMode="auto">
          <a:xfrm>
            <a:off x="914400" y="47244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2</a:t>
            </a:r>
          </a:p>
        </p:txBody>
      </p:sp>
      <p:sp>
        <p:nvSpPr>
          <p:cNvPr id="97311" name="Text Box 33"/>
          <p:cNvSpPr txBox="1">
            <a:spLocks noChangeArrowheads="1"/>
          </p:cNvSpPr>
          <p:nvPr/>
        </p:nvSpPr>
        <p:spPr bwMode="auto">
          <a:xfrm>
            <a:off x="914400" y="41910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3</a:t>
            </a:r>
          </a:p>
        </p:txBody>
      </p:sp>
      <p:sp>
        <p:nvSpPr>
          <p:cNvPr id="97312" name="Text Box 34"/>
          <p:cNvSpPr txBox="1">
            <a:spLocks noChangeArrowheads="1"/>
          </p:cNvSpPr>
          <p:nvPr/>
        </p:nvSpPr>
        <p:spPr bwMode="auto">
          <a:xfrm>
            <a:off x="914400" y="37338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4</a:t>
            </a:r>
          </a:p>
        </p:txBody>
      </p:sp>
      <p:sp>
        <p:nvSpPr>
          <p:cNvPr id="97313" name="Text Box 35"/>
          <p:cNvSpPr txBox="1">
            <a:spLocks noChangeArrowheads="1"/>
          </p:cNvSpPr>
          <p:nvPr/>
        </p:nvSpPr>
        <p:spPr bwMode="auto">
          <a:xfrm>
            <a:off x="914400" y="324643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5</a:t>
            </a:r>
          </a:p>
        </p:txBody>
      </p:sp>
      <p:sp>
        <p:nvSpPr>
          <p:cNvPr id="97314" name="Text Box 36"/>
          <p:cNvSpPr txBox="1">
            <a:spLocks noChangeArrowheads="1"/>
          </p:cNvSpPr>
          <p:nvPr/>
        </p:nvSpPr>
        <p:spPr bwMode="auto">
          <a:xfrm>
            <a:off x="914400" y="278923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6</a:t>
            </a:r>
          </a:p>
        </p:txBody>
      </p:sp>
      <p:sp>
        <p:nvSpPr>
          <p:cNvPr id="97315" name="Text Box 37"/>
          <p:cNvSpPr txBox="1">
            <a:spLocks noChangeArrowheads="1"/>
          </p:cNvSpPr>
          <p:nvPr/>
        </p:nvSpPr>
        <p:spPr bwMode="auto">
          <a:xfrm>
            <a:off x="914400" y="23622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7</a:t>
            </a:r>
          </a:p>
        </p:txBody>
      </p:sp>
      <p:sp>
        <p:nvSpPr>
          <p:cNvPr id="97316" name="Text Box 38"/>
          <p:cNvSpPr txBox="1">
            <a:spLocks noChangeArrowheads="1"/>
          </p:cNvSpPr>
          <p:nvPr/>
        </p:nvSpPr>
        <p:spPr bwMode="auto">
          <a:xfrm>
            <a:off x="762000" y="1447800"/>
            <a:ext cx="4889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50</a:t>
            </a:r>
          </a:p>
        </p:txBody>
      </p:sp>
      <p:sp>
        <p:nvSpPr>
          <p:cNvPr id="97317" name="Line 39"/>
          <p:cNvSpPr>
            <a:spLocks noChangeShapeType="1"/>
          </p:cNvSpPr>
          <p:nvPr/>
        </p:nvSpPr>
        <p:spPr bwMode="auto">
          <a:xfrm>
            <a:off x="1219200" y="16764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85075270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03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3959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3074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9363075" cy="1143000"/>
          </a:xfr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it-IT" altLang="it-IT" sz="3200" b="1">
                <a:solidFill>
                  <a:srgbClr val="FFFF00"/>
                </a:solidFill>
                <a:latin typeface="Arial" charset="0"/>
              </a:rPr>
              <a:t>DIFFERENTE FARMACOCINETICA AL VARIARE DELLA VIA DI SOMMINISTRAZIONE</a:t>
            </a:r>
          </a:p>
        </p:txBody>
      </p:sp>
      <p:sp>
        <p:nvSpPr>
          <p:cNvPr id="99331" name="Rectangle 3075"/>
          <p:cNvSpPr>
            <a:spLocks noChangeArrowheads="1"/>
          </p:cNvSpPr>
          <p:nvPr/>
        </p:nvSpPr>
        <p:spPr bwMode="auto">
          <a:xfrm>
            <a:off x="228600" y="1371600"/>
            <a:ext cx="9448800" cy="5334000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32" name="Text Box 3076"/>
          <p:cNvSpPr txBox="1">
            <a:spLocks noChangeArrowheads="1"/>
          </p:cNvSpPr>
          <p:nvPr/>
        </p:nvSpPr>
        <p:spPr bwMode="auto">
          <a:xfrm>
            <a:off x="8686800" y="586740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t (h)</a:t>
            </a:r>
            <a:endParaRPr kumimoji="0" lang="en-US" altLang="it-IT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33" name="Text Box 3077"/>
          <p:cNvSpPr txBox="1">
            <a:spLocks noChangeArrowheads="1"/>
          </p:cNvSpPr>
          <p:nvPr/>
        </p:nvSpPr>
        <p:spPr bwMode="auto">
          <a:xfrm rot="-5398218">
            <a:off x="-947737" y="3548063"/>
            <a:ext cx="2763837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Conc. Antibiotico</a:t>
            </a:r>
            <a:endParaRPr kumimoji="0" lang="en-US" altLang="it-IT" sz="20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34" name="Line 3078"/>
          <p:cNvSpPr>
            <a:spLocks noChangeShapeType="1"/>
          </p:cNvSpPr>
          <p:nvPr/>
        </p:nvSpPr>
        <p:spPr bwMode="auto">
          <a:xfrm>
            <a:off x="1219200" y="54102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35" name="Line 3079"/>
          <p:cNvSpPr>
            <a:spLocks noChangeShapeType="1"/>
          </p:cNvSpPr>
          <p:nvPr/>
        </p:nvSpPr>
        <p:spPr bwMode="auto">
          <a:xfrm>
            <a:off x="1219200" y="49530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36" name="Line 3080"/>
          <p:cNvSpPr>
            <a:spLocks noChangeShapeType="1"/>
          </p:cNvSpPr>
          <p:nvPr/>
        </p:nvSpPr>
        <p:spPr bwMode="auto">
          <a:xfrm>
            <a:off x="1219200" y="44958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37" name="Line 3081"/>
          <p:cNvSpPr>
            <a:spLocks noChangeShapeType="1"/>
          </p:cNvSpPr>
          <p:nvPr/>
        </p:nvSpPr>
        <p:spPr bwMode="auto">
          <a:xfrm>
            <a:off x="1219200" y="40386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38" name="Line 3082"/>
          <p:cNvSpPr>
            <a:spLocks noChangeShapeType="1"/>
          </p:cNvSpPr>
          <p:nvPr/>
        </p:nvSpPr>
        <p:spPr bwMode="auto">
          <a:xfrm>
            <a:off x="1219200" y="26670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39" name="Line 3083"/>
          <p:cNvSpPr>
            <a:spLocks noChangeShapeType="1"/>
          </p:cNvSpPr>
          <p:nvPr/>
        </p:nvSpPr>
        <p:spPr bwMode="auto">
          <a:xfrm>
            <a:off x="1219200" y="31242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40" name="Line 3084"/>
          <p:cNvSpPr>
            <a:spLocks noChangeShapeType="1"/>
          </p:cNvSpPr>
          <p:nvPr/>
        </p:nvSpPr>
        <p:spPr bwMode="auto">
          <a:xfrm>
            <a:off x="1219200" y="35814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41" name="Line 3085"/>
          <p:cNvSpPr>
            <a:spLocks noChangeShapeType="1"/>
          </p:cNvSpPr>
          <p:nvPr/>
        </p:nvSpPr>
        <p:spPr bwMode="auto">
          <a:xfrm rot="5400000">
            <a:off x="286385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42" name="Line 3086"/>
          <p:cNvSpPr>
            <a:spLocks noChangeShapeType="1"/>
          </p:cNvSpPr>
          <p:nvPr/>
        </p:nvSpPr>
        <p:spPr bwMode="auto">
          <a:xfrm rot="5400000">
            <a:off x="4016375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43" name="Line 3087"/>
          <p:cNvSpPr>
            <a:spLocks noChangeShapeType="1"/>
          </p:cNvSpPr>
          <p:nvPr/>
        </p:nvSpPr>
        <p:spPr bwMode="auto">
          <a:xfrm rot="5400000">
            <a:off x="5802313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44" name="Line 3088"/>
          <p:cNvSpPr>
            <a:spLocks noChangeShapeType="1"/>
          </p:cNvSpPr>
          <p:nvPr/>
        </p:nvSpPr>
        <p:spPr bwMode="auto">
          <a:xfrm rot="5400000">
            <a:off x="774065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45" name="Text Box 3089"/>
          <p:cNvSpPr txBox="1">
            <a:spLocks noChangeArrowheads="1"/>
          </p:cNvSpPr>
          <p:nvPr/>
        </p:nvSpPr>
        <p:spPr bwMode="auto">
          <a:xfrm>
            <a:off x="27876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2</a:t>
            </a:r>
          </a:p>
        </p:txBody>
      </p:sp>
      <p:sp>
        <p:nvSpPr>
          <p:cNvPr id="99346" name="Text Box 3090"/>
          <p:cNvSpPr txBox="1">
            <a:spLocks noChangeArrowheads="1"/>
          </p:cNvSpPr>
          <p:nvPr/>
        </p:nvSpPr>
        <p:spPr bwMode="auto">
          <a:xfrm>
            <a:off x="38544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4</a:t>
            </a:r>
          </a:p>
        </p:txBody>
      </p:sp>
      <p:sp>
        <p:nvSpPr>
          <p:cNvPr id="99347" name="Text Box 3091"/>
          <p:cNvSpPr txBox="1">
            <a:spLocks noChangeArrowheads="1"/>
          </p:cNvSpPr>
          <p:nvPr/>
        </p:nvSpPr>
        <p:spPr bwMode="auto">
          <a:xfrm>
            <a:off x="56832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8</a:t>
            </a:r>
          </a:p>
        </p:txBody>
      </p:sp>
      <p:sp>
        <p:nvSpPr>
          <p:cNvPr id="99348" name="Text Box 3092"/>
          <p:cNvSpPr txBox="1">
            <a:spLocks noChangeArrowheads="1"/>
          </p:cNvSpPr>
          <p:nvPr/>
        </p:nvSpPr>
        <p:spPr bwMode="auto">
          <a:xfrm>
            <a:off x="7588250" y="6046788"/>
            <a:ext cx="4889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12</a:t>
            </a:r>
          </a:p>
        </p:txBody>
      </p:sp>
      <p:sp>
        <p:nvSpPr>
          <p:cNvPr id="99349" name="Line 3093"/>
          <p:cNvSpPr>
            <a:spLocks noChangeShapeType="1"/>
          </p:cNvSpPr>
          <p:nvPr/>
        </p:nvSpPr>
        <p:spPr bwMode="auto">
          <a:xfrm>
            <a:off x="990600" y="5867400"/>
            <a:ext cx="79248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50" name="Line 3094"/>
          <p:cNvSpPr>
            <a:spLocks noChangeShapeType="1"/>
          </p:cNvSpPr>
          <p:nvPr/>
        </p:nvSpPr>
        <p:spPr bwMode="auto">
          <a:xfrm flipV="1">
            <a:off x="1371600" y="1447800"/>
            <a:ext cx="0" cy="4724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51" name="Freeform 3095"/>
          <p:cNvSpPr>
            <a:spLocks/>
          </p:cNvSpPr>
          <p:nvPr/>
        </p:nvSpPr>
        <p:spPr bwMode="auto">
          <a:xfrm>
            <a:off x="1371600" y="2767013"/>
            <a:ext cx="6350000" cy="3100387"/>
          </a:xfrm>
          <a:custGeom>
            <a:avLst/>
            <a:gdLst>
              <a:gd name="T0" fmla="*/ 0 w 4000"/>
              <a:gd name="T1" fmla="*/ 2147483646 h 1953"/>
              <a:gd name="T2" fmla="*/ 2147483646 w 4000"/>
              <a:gd name="T3" fmla="*/ 2147483646 h 1953"/>
              <a:gd name="T4" fmla="*/ 2147483646 w 4000"/>
              <a:gd name="T5" fmla="*/ 2147483646 h 1953"/>
              <a:gd name="T6" fmla="*/ 2147483646 w 4000"/>
              <a:gd name="T7" fmla="*/ 2147483646 h 1953"/>
              <a:gd name="T8" fmla="*/ 2147483646 w 4000"/>
              <a:gd name="T9" fmla="*/ 2147483646 h 1953"/>
              <a:gd name="T10" fmla="*/ 2147483646 w 4000"/>
              <a:gd name="T11" fmla="*/ 2147483646 h 1953"/>
              <a:gd name="T12" fmla="*/ 2147483646 w 4000"/>
              <a:gd name="T13" fmla="*/ 2147483646 h 1953"/>
              <a:gd name="T14" fmla="*/ 2147483646 w 4000"/>
              <a:gd name="T15" fmla="*/ 2147483646 h 195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4000"/>
              <a:gd name="T25" fmla="*/ 0 h 1953"/>
              <a:gd name="T26" fmla="*/ 4000 w 4000"/>
              <a:gd name="T27" fmla="*/ 1953 h 195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4000" h="1953">
                <a:moveTo>
                  <a:pt x="0" y="1953"/>
                </a:moveTo>
                <a:cubicBezTo>
                  <a:pt x="61" y="1810"/>
                  <a:pt x="232" y="1393"/>
                  <a:pt x="368" y="1097"/>
                </a:cubicBezTo>
                <a:cubicBezTo>
                  <a:pt x="504" y="801"/>
                  <a:pt x="717" y="354"/>
                  <a:pt x="816" y="177"/>
                </a:cubicBezTo>
                <a:cubicBezTo>
                  <a:pt x="915" y="0"/>
                  <a:pt x="880" y="33"/>
                  <a:pt x="960" y="33"/>
                </a:cubicBezTo>
                <a:cubicBezTo>
                  <a:pt x="1010" y="14"/>
                  <a:pt x="965" y="20"/>
                  <a:pt x="1136" y="129"/>
                </a:cubicBezTo>
                <a:cubicBezTo>
                  <a:pt x="1307" y="238"/>
                  <a:pt x="1671" y="494"/>
                  <a:pt x="1984" y="689"/>
                </a:cubicBezTo>
                <a:cubicBezTo>
                  <a:pt x="2297" y="884"/>
                  <a:pt x="2680" y="1100"/>
                  <a:pt x="3016" y="1297"/>
                </a:cubicBezTo>
                <a:cubicBezTo>
                  <a:pt x="3352" y="1494"/>
                  <a:pt x="3795" y="1753"/>
                  <a:pt x="4000" y="1873"/>
                </a:cubicBezTo>
              </a:path>
            </a:pathLst>
          </a:cu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706008" name="Freeform 3096"/>
          <p:cNvSpPr>
            <a:spLocks/>
          </p:cNvSpPr>
          <p:nvPr/>
        </p:nvSpPr>
        <p:spPr bwMode="auto">
          <a:xfrm>
            <a:off x="1371600" y="2698750"/>
            <a:ext cx="6248400" cy="3168650"/>
          </a:xfrm>
          <a:custGeom>
            <a:avLst/>
            <a:gdLst>
              <a:gd name="T0" fmla="*/ 0 w 3936"/>
              <a:gd name="T1" fmla="*/ 2147483646 h 1996"/>
              <a:gd name="T2" fmla="*/ 2147483646 w 3936"/>
              <a:gd name="T3" fmla="*/ 2147483646 h 1996"/>
              <a:gd name="T4" fmla="*/ 2147483646 w 3936"/>
              <a:gd name="T5" fmla="*/ 2147483646 h 1996"/>
              <a:gd name="T6" fmla="*/ 2147483646 w 3936"/>
              <a:gd name="T7" fmla="*/ 2147483646 h 1996"/>
              <a:gd name="T8" fmla="*/ 2147483646 w 3936"/>
              <a:gd name="T9" fmla="*/ 2147483646 h 1996"/>
              <a:gd name="T10" fmla="*/ 2147483646 w 3936"/>
              <a:gd name="T11" fmla="*/ 2147483646 h 199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3936"/>
              <a:gd name="T19" fmla="*/ 0 h 1996"/>
              <a:gd name="T20" fmla="*/ 3936 w 3936"/>
              <a:gd name="T21" fmla="*/ 1996 h 199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3936" h="1996">
                <a:moveTo>
                  <a:pt x="0" y="1996"/>
                </a:moveTo>
                <a:cubicBezTo>
                  <a:pt x="91" y="1749"/>
                  <a:pt x="413" y="833"/>
                  <a:pt x="544" y="516"/>
                </a:cubicBezTo>
                <a:cubicBezTo>
                  <a:pt x="675" y="199"/>
                  <a:pt x="712" y="164"/>
                  <a:pt x="784" y="92"/>
                </a:cubicBezTo>
                <a:cubicBezTo>
                  <a:pt x="887" y="0"/>
                  <a:pt x="1044" y="224"/>
                  <a:pt x="1280" y="372"/>
                </a:cubicBezTo>
                <a:cubicBezTo>
                  <a:pt x="1516" y="520"/>
                  <a:pt x="1757" y="712"/>
                  <a:pt x="2200" y="980"/>
                </a:cubicBezTo>
                <a:cubicBezTo>
                  <a:pt x="2643" y="1248"/>
                  <a:pt x="3574" y="1772"/>
                  <a:pt x="3936" y="1980"/>
                </a:cubicBezTo>
              </a:path>
            </a:pathLst>
          </a:cu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53" name="Line 3097"/>
          <p:cNvSpPr>
            <a:spLocks noChangeShapeType="1"/>
          </p:cNvSpPr>
          <p:nvPr/>
        </p:nvSpPr>
        <p:spPr bwMode="auto">
          <a:xfrm rot="5400000">
            <a:off x="217805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54" name="Text Box 3098"/>
          <p:cNvSpPr txBox="1">
            <a:spLocks noChangeArrowheads="1"/>
          </p:cNvSpPr>
          <p:nvPr/>
        </p:nvSpPr>
        <p:spPr bwMode="auto">
          <a:xfrm>
            <a:off x="21018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1</a:t>
            </a:r>
          </a:p>
        </p:txBody>
      </p:sp>
      <p:sp>
        <p:nvSpPr>
          <p:cNvPr id="99355" name="Line 3099"/>
          <p:cNvSpPr>
            <a:spLocks noChangeShapeType="1"/>
          </p:cNvSpPr>
          <p:nvPr/>
        </p:nvSpPr>
        <p:spPr bwMode="auto">
          <a:xfrm rot="5400000">
            <a:off x="175260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99356" name="Text Box 3100"/>
          <p:cNvSpPr txBox="1">
            <a:spLocks noChangeArrowheads="1"/>
          </p:cNvSpPr>
          <p:nvPr/>
        </p:nvSpPr>
        <p:spPr bwMode="auto">
          <a:xfrm>
            <a:off x="1524000" y="6046788"/>
            <a:ext cx="590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30’</a:t>
            </a:r>
          </a:p>
        </p:txBody>
      </p:sp>
      <p:grpSp>
        <p:nvGrpSpPr>
          <p:cNvPr id="2" name="Group 3101"/>
          <p:cNvGrpSpPr>
            <a:grpSpLocks/>
          </p:cNvGrpSpPr>
          <p:nvPr/>
        </p:nvGrpSpPr>
        <p:grpSpPr bwMode="auto">
          <a:xfrm>
            <a:off x="2662238" y="3276600"/>
            <a:ext cx="690562" cy="736600"/>
            <a:chOff x="1584" y="2064"/>
            <a:chExt cx="435" cy="464"/>
          </a:xfrm>
        </p:grpSpPr>
        <p:sp>
          <p:nvSpPr>
            <p:cNvPr id="99370" name="Text Box 3102"/>
            <p:cNvSpPr txBox="1">
              <a:spLocks noChangeArrowheads="1"/>
            </p:cNvSpPr>
            <p:nvPr/>
          </p:nvSpPr>
          <p:spPr bwMode="auto">
            <a:xfrm>
              <a:off x="1584" y="2240"/>
              <a:ext cx="43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4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I.M.</a:t>
              </a:r>
            </a:p>
          </p:txBody>
        </p:sp>
        <p:sp>
          <p:nvSpPr>
            <p:cNvPr id="99371" name="AutoShape 3103"/>
            <p:cNvSpPr>
              <a:spLocks noChangeArrowheads="1"/>
            </p:cNvSpPr>
            <p:nvPr/>
          </p:nvSpPr>
          <p:spPr bwMode="auto">
            <a:xfrm>
              <a:off x="1728" y="2064"/>
              <a:ext cx="144" cy="192"/>
            </a:xfrm>
            <a:prstGeom prst="upArrow">
              <a:avLst>
                <a:gd name="adj1" fmla="val 50000"/>
                <a:gd name="adj2" fmla="val 33333"/>
              </a:avLst>
            </a:prstGeom>
            <a:solidFill>
              <a:schemeClr val="accent2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</p:grpSp>
      <p:grpSp>
        <p:nvGrpSpPr>
          <p:cNvPr id="99358" name="Group 3104"/>
          <p:cNvGrpSpPr>
            <a:grpSpLocks/>
          </p:cNvGrpSpPr>
          <p:nvPr/>
        </p:nvGrpSpPr>
        <p:grpSpPr bwMode="auto">
          <a:xfrm>
            <a:off x="7772400" y="5470525"/>
            <a:ext cx="1447800" cy="396875"/>
            <a:chOff x="4896" y="3446"/>
            <a:chExt cx="912" cy="250"/>
          </a:xfrm>
        </p:grpSpPr>
        <p:sp>
          <p:nvSpPr>
            <p:cNvPr id="99368" name="Text Box 3105"/>
            <p:cNvSpPr txBox="1">
              <a:spLocks noChangeArrowheads="1"/>
            </p:cNvSpPr>
            <p:nvPr/>
          </p:nvSpPr>
          <p:spPr bwMode="auto">
            <a:xfrm>
              <a:off x="5131" y="3446"/>
              <a:ext cx="6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ORALE</a:t>
              </a:r>
            </a:p>
          </p:txBody>
        </p:sp>
        <p:sp>
          <p:nvSpPr>
            <p:cNvPr id="99369" name="AutoShape 3106"/>
            <p:cNvSpPr>
              <a:spLocks noChangeArrowheads="1"/>
            </p:cNvSpPr>
            <p:nvPr/>
          </p:nvSpPr>
          <p:spPr bwMode="auto">
            <a:xfrm>
              <a:off x="4896" y="3504"/>
              <a:ext cx="240" cy="144"/>
            </a:xfrm>
            <a:prstGeom prst="leftArrow">
              <a:avLst>
                <a:gd name="adj1" fmla="val 50000"/>
                <a:gd name="adj2" fmla="val 41667"/>
              </a:avLst>
            </a:prstGeom>
            <a:solidFill>
              <a:schemeClr val="accent2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</p:grpSp>
      <p:sp>
        <p:nvSpPr>
          <p:cNvPr id="99359" name="Text Box 3107"/>
          <p:cNvSpPr txBox="1">
            <a:spLocks noChangeArrowheads="1"/>
          </p:cNvSpPr>
          <p:nvPr/>
        </p:nvSpPr>
        <p:spPr bwMode="auto">
          <a:xfrm>
            <a:off x="914400" y="51816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1</a:t>
            </a:r>
          </a:p>
        </p:txBody>
      </p:sp>
      <p:sp>
        <p:nvSpPr>
          <p:cNvPr id="99360" name="Text Box 3108"/>
          <p:cNvSpPr txBox="1">
            <a:spLocks noChangeArrowheads="1"/>
          </p:cNvSpPr>
          <p:nvPr/>
        </p:nvSpPr>
        <p:spPr bwMode="auto">
          <a:xfrm>
            <a:off x="914400" y="47244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2</a:t>
            </a:r>
          </a:p>
        </p:txBody>
      </p:sp>
      <p:sp>
        <p:nvSpPr>
          <p:cNvPr id="99361" name="Text Box 3109"/>
          <p:cNvSpPr txBox="1">
            <a:spLocks noChangeArrowheads="1"/>
          </p:cNvSpPr>
          <p:nvPr/>
        </p:nvSpPr>
        <p:spPr bwMode="auto">
          <a:xfrm>
            <a:off x="914400" y="41910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3</a:t>
            </a:r>
          </a:p>
        </p:txBody>
      </p:sp>
      <p:sp>
        <p:nvSpPr>
          <p:cNvPr id="99362" name="Text Box 3110"/>
          <p:cNvSpPr txBox="1">
            <a:spLocks noChangeArrowheads="1"/>
          </p:cNvSpPr>
          <p:nvPr/>
        </p:nvSpPr>
        <p:spPr bwMode="auto">
          <a:xfrm>
            <a:off x="914400" y="37338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4</a:t>
            </a:r>
          </a:p>
        </p:txBody>
      </p:sp>
      <p:sp>
        <p:nvSpPr>
          <p:cNvPr id="99363" name="Text Box 3111"/>
          <p:cNvSpPr txBox="1">
            <a:spLocks noChangeArrowheads="1"/>
          </p:cNvSpPr>
          <p:nvPr/>
        </p:nvSpPr>
        <p:spPr bwMode="auto">
          <a:xfrm>
            <a:off x="914400" y="324643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5</a:t>
            </a:r>
          </a:p>
        </p:txBody>
      </p:sp>
      <p:sp>
        <p:nvSpPr>
          <p:cNvPr id="99364" name="Text Box 3112"/>
          <p:cNvSpPr txBox="1">
            <a:spLocks noChangeArrowheads="1"/>
          </p:cNvSpPr>
          <p:nvPr/>
        </p:nvSpPr>
        <p:spPr bwMode="auto">
          <a:xfrm>
            <a:off x="914400" y="278923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6</a:t>
            </a:r>
          </a:p>
        </p:txBody>
      </p:sp>
      <p:sp>
        <p:nvSpPr>
          <p:cNvPr id="99365" name="Text Box 3113"/>
          <p:cNvSpPr txBox="1">
            <a:spLocks noChangeArrowheads="1"/>
          </p:cNvSpPr>
          <p:nvPr/>
        </p:nvSpPr>
        <p:spPr bwMode="auto">
          <a:xfrm>
            <a:off x="914400" y="23622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7</a:t>
            </a:r>
          </a:p>
        </p:txBody>
      </p:sp>
      <p:sp>
        <p:nvSpPr>
          <p:cNvPr id="99366" name="Text Box 3114"/>
          <p:cNvSpPr txBox="1">
            <a:spLocks noChangeArrowheads="1"/>
          </p:cNvSpPr>
          <p:nvPr/>
        </p:nvSpPr>
        <p:spPr bwMode="auto">
          <a:xfrm>
            <a:off x="762000" y="1447800"/>
            <a:ext cx="4889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50</a:t>
            </a:r>
          </a:p>
        </p:txBody>
      </p:sp>
      <p:sp>
        <p:nvSpPr>
          <p:cNvPr id="99367" name="Line 3115"/>
          <p:cNvSpPr>
            <a:spLocks noChangeShapeType="1"/>
          </p:cNvSpPr>
          <p:nvPr/>
        </p:nvSpPr>
        <p:spPr bwMode="auto">
          <a:xfrm>
            <a:off x="1219200" y="16764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8758059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6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06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6008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9363075" cy="1143000"/>
          </a:xfrm>
          <a:solidFill>
            <a:srgbClr val="3366FF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it-IT" altLang="it-IT" sz="3200" b="1">
                <a:solidFill>
                  <a:srgbClr val="FFFF00"/>
                </a:solidFill>
                <a:latin typeface="Arial" charset="0"/>
              </a:rPr>
              <a:t>DIFFERENTE FARMACOCINETICA AL VARIARE DELLA VIA DI SOMMINISTRAZIONE</a:t>
            </a:r>
          </a:p>
        </p:txBody>
      </p:sp>
      <p:sp>
        <p:nvSpPr>
          <p:cNvPr id="101379" name="Rectangle 3"/>
          <p:cNvSpPr>
            <a:spLocks noChangeArrowheads="1"/>
          </p:cNvSpPr>
          <p:nvPr/>
        </p:nvSpPr>
        <p:spPr bwMode="auto">
          <a:xfrm>
            <a:off x="228600" y="1371600"/>
            <a:ext cx="9448800" cy="5334000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80" name="Text Box 4"/>
          <p:cNvSpPr txBox="1">
            <a:spLocks noChangeArrowheads="1"/>
          </p:cNvSpPr>
          <p:nvPr/>
        </p:nvSpPr>
        <p:spPr bwMode="auto">
          <a:xfrm>
            <a:off x="8686800" y="586740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t (h)</a:t>
            </a:r>
            <a:endParaRPr kumimoji="0" lang="en-US" altLang="it-IT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81" name="Text Box 5"/>
          <p:cNvSpPr txBox="1">
            <a:spLocks noChangeArrowheads="1"/>
          </p:cNvSpPr>
          <p:nvPr/>
        </p:nvSpPr>
        <p:spPr bwMode="auto">
          <a:xfrm rot="-5398218">
            <a:off x="-947737" y="3548063"/>
            <a:ext cx="2763837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rPr>
              <a:t>Conc. Antibiotico</a:t>
            </a:r>
            <a:endParaRPr kumimoji="0" lang="en-US" altLang="it-IT" sz="20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82" name="Line 6"/>
          <p:cNvSpPr>
            <a:spLocks noChangeShapeType="1"/>
          </p:cNvSpPr>
          <p:nvPr/>
        </p:nvSpPr>
        <p:spPr bwMode="auto">
          <a:xfrm>
            <a:off x="1219200" y="54102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83" name="Line 7"/>
          <p:cNvSpPr>
            <a:spLocks noChangeShapeType="1"/>
          </p:cNvSpPr>
          <p:nvPr/>
        </p:nvSpPr>
        <p:spPr bwMode="auto">
          <a:xfrm>
            <a:off x="1219200" y="49530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84" name="Line 8"/>
          <p:cNvSpPr>
            <a:spLocks noChangeShapeType="1"/>
          </p:cNvSpPr>
          <p:nvPr/>
        </p:nvSpPr>
        <p:spPr bwMode="auto">
          <a:xfrm>
            <a:off x="1219200" y="44958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85" name="Line 9"/>
          <p:cNvSpPr>
            <a:spLocks noChangeShapeType="1"/>
          </p:cNvSpPr>
          <p:nvPr/>
        </p:nvSpPr>
        <p:spPr bwMode="auto">
          <a:xfrm>
            <a:off x="1219200" y="40386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86" name="Line 10"/>
          <p:cNvSpPr>
            <a:spLocks noChangeShapeType="1"/>
          </p:cNvSpPr>
          <p:nvPr/>
        </p:nvSpPr>
        <p:spPr bwMode="auto">
          <a:xfrm>
            <a:off x="1219200" y="26670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87" name="Line 11"/>
          <p:cNvSpPr>
            <a:spLocks noChangeShapeType="1"/>
          </p:cNvSpPr>
          <p:nvPr/>
        </p:nvSpPr>
        <p:spPr bwMode="auto">
          <a:xfrm>
            <a:off x="1219200" y="31242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88" name="Line 12"/>
          <p:cNvSpPr>
            <a:spLocks noChangeShapeType="1"/>
          </p:cNvSpPr>
          <p:nvPr/>
        </p:nvSpPr>
        <p:spPr bwMode="auto">
          <a:xfrm>
            <a:off x="1219200" y="35814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89" name="Line 13"/>
          <p:cNvSpPr>
            <a:spLocks noChangeShapeType="1"/>
          </p:cNvSpPr>
          <p:nvPr/>
        </p:nvSpPr>
        <p:spPr bwMode="auto">
          <a:xfrm rot="5400000">
            <a:off x="286385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90" name="Line 14"/>
          <p:cNvSpPr>
            <a:spLocks noChangeShapeType="1"/>
          </p:cNvSpPr>
          <p:nvPr/>
        </p:nvSpPr>
        <p:spPr bwMode="auto">
          <a:xfrm rot="5400000">
            <a:off x="4016375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91" name="Line 15"/>
          <p:cNvSpPr>
            <a:spLocks noChangeShapeType="1"/>
          </p:cNvSpPr>
          <p:nvPr/>
        </p:nvSpPr>
        <p:spPr bwMode="auto">
          <a:xfrm rot="5400000">
            <a:off x="5802313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92" name="Line 16"/>
          <p:cNvSpPr>
            <a:spLocks noChangeShapeType="1"/>
          </p:cNvSpPr>
          <p:nvPr/>
        </p:nvSpPr>
        <p:spPr bwMode="auto">
          <a:xfrm rot="5400000">
            <a:off x="774065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93" name="Text Box 17"/>
          <p:cNvSpPr txBox="1">
            <a:spLocks noChangeArrowheads="1"/>
          </p:cNvSpPr>
          <p:nvPr/>
        </p:nvSpPr>
        <p:spPr bwMode="auto">
          <a:xfrm>
            <a:off x="27876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2</a:t>
            </a:r>
          </a:p>
        </p:txBody>
      </p:sp>
      <p:sp>
        <p:nvSpPr>
          <p:cNvPr id="101394" name="Text Box 18"/>
          <p:cNvSpPr txBox="1">
            <a:spLocks noChangeArrowheads="1"/>
          </p:cNvSpPr>
          <p:nvPr/>
        </p:nvSpPr>
        <p:spPr bwMode="auto">
          <a:xfrm>
            <a:off x="38544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4</a:t>
            </a:r>
          </a:p>
        </p:txBody>
      </p:sp>
      <p:sp>
        <p:nvSpPr>
          <p:cNvPr id="101395" name="Text Box 19"/>
          <p:cNvSpPr txBox="1">
            <a:spLocks noChangeArrowheads="1"/>
          </p:cNvSpPr>
          <p:nvPr/>
        </p:nvSpPr>
        <p:spPr bwMode="auto">
          <a:xfrm>
            <a:off x="56832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8</a:t>
            </a:r>
          </a:p>
        </p:txBody>
      </p:sp>
      <p:sp>
        <p:nvSpPr>
          <p:cNvPr id="101396" name="Text Box 20"/>
          <p:cNvSpPr txBox="1">
            <a:spLocks noChangeArrowheads="1"/>
          </p:cNvSpPr>
          <p:nvPr/>
        </p:nvSpPr>
        <p:spPr bwMode="auto">
          <a:xfrm>
            <a:off x="7588250" y="6046788"/>
            <a:ext cx="4889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12</a:t>
            </a:r>
          </a:p>
        </p:txBody>
      </p:sp>
      <p:sp>
        <p:nvSpPr>
          <p:cNvPr id="101397" name="Line 21"/>
          <p:cNvSpPr>
            <a:spLocks noChangeShapeType="1"/>
          </p:cNvSpPr>
          <p:nvPr/>
        </p:nvSpPr>
        <p:spPr bwMode="auto">
          <a:xfrm>
            <a:off x="990600" y="5867400"/>
            <a:ext cx="79248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98" name="Line 22"/>
          <p:cNvSpPr>
            <a:spLocks noChangeShapeType="1"/>
          </p:cNvSpPr>
          <p:nvPr/>
        </p:nvSpPr>
        <p:spPr bwMode="auto">
          <a:xfrm flipV="1">
            <a:off x="1371600" y="1447800"/>
            <a:ext cx="0" cy="4724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399" name="Freeform 23"/>
          <p:cNvSpPr>
            <a:spLocks/>
          </p:cNvSpPr>
          <p:nvPr/>
        </p:nvSpPr>
        <p:spPr bwMode="auto">
          <a:xfrm>
            <a:off x="1371600" y="2767013"/>
            <a:ext cx="6350000" cy="3100387"/>
          </a:xfrm>
          <a:custGeom>
            <a:avLst/>
            <a:gdLst>
              <a:gd name="T0" fmla="*/ 0 w 4000"/>
              <a:gd name="T1" fmla="*/ 2147483646 h 1953"/>
              <a:gd name="T2" fmla="*/ 2147483646 w 4000"/>
              <a:gd name="T3" fmla="*/ 2147483646 h 1953"/>
              <a:gd name="T4" fmla="*/ 2147483646 w 4000"/>
              <a:gd name="T5" fmla="*/ 2147483646 h 1953"/>
              <a:gd name="T6" fmla="*/ 2147483646 w 4000"/>
              <a:gd name="T7" fmla="*/ 2147483646 h 1953"/>
              <a:gd name="T8" fmla="*/ 2147483646 w 4000"/>
              <a:gd name="T9" fmla="*/ 2147483646 h 1953"/>
              <a:gd name="T10" fmla="*/ 2147483646 w 4000"/>
              <a:gd name="T11" fmla="*/ 2147483646 h 1953"/>
              <a:gd name="T12" fmla="*/ 2147483646 w 4000"/>
              <a:gd name="T13" fmla="*/ 2147483646 h 1953"/>
              <a:gd name="T14" fmla="*/ 2147483646 w 4000"/>
              <a:gd name="T15" fmla="*/ 2147483646 h 195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4000"/>
              <a:gd name="T25" fmla="*/ 0 h 1953"/>
              <a:gd name="T26" fmla="*/ 4000 w 4000"/>
              <a:gd name="T27" fmla="*/ 1953 h 195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4000" h="1953">
                <a:moveTo>
                  <a:pt x="0" y="1953"/>
                </a:moveTo>
                <a:cubicBezTo>
                  <a:pt x="61" y="1810"/>
                  <a:pt x="232" y="1393"/>
                  <a:pt x="368" y="1097"/>
                </a:cubicBezTo>
                <a:cubicBezTo>
                  <a:pt x="504" y="801"/>
                  <a:pt x="717" y="354"/>
                  <a:pt x="816" y="177"/>
                </a:cubicBezTo>
                <a:cubicBezTo>
                  <a:pt x="915" y="0"/>
                  <a:pt x="880" y="33"/>
                  <a:pt x="960" y="33"/>
                </a:cubicBezTo>
                <a:cubicBezTo>
                  <a:pt x="1010" y="14"/>
                  <a:pt x="965" y="20"/>
                  <a:pt x="1136" y="129"/>
                </a:cubicBezTo>
                <a:cubicBezTo>
                  <a:pt x="1307" y="238"/>
                  <a:pt x="1671" y="494"/>
                  <a:pt x="1984" y="689"/>
                </a:cubicBezTo>
                <a:cubicBezTo>
                  <a:pt x="2297" y="884"/>
                  <a:pt x="2680" y="1100"/>
                  <a:pt x="3016" y="1297"/>
                </a:cubicBezTo>
                <a:cubicBezTo>
                  <a:pt x="3352" y="1494"/>
                  <a:pt x="3795" y="1753"/>
                  <a:pt x="4000" y="1873"/>
                </a:cubicBezTo>
              </a:path>
            </a:pathLst>
          </a:cu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400" name="Freeform 24"/>
          <p:cNvSpPr>
            <a:spLocks/>
          </p:cNvSpPr>
          <p:nvPr/>
        </p:nvSpPr>
        <p:spPr bwMode="auto">
          <a:xfrm>
            <a:off x="1371600" y="2698750"/>
            <a:ext cx="6248400" cy="3168650"/>
          </a:xfrm>
          <a:custGeom>
            <a:avLst/>
            <a:gdLst>
              <a:gd name="T0" fmla="*/ 0 w 3936"/>
              <a:gd name="T1" fmla="*/ 2147483646 h 1996"/>
              <a:gd name="T2" fmla="*/ 2147483646 w 3936"/>
              <a:gd name="T3" fmla="*/ 2147483646 h 1996"/>
              <a:gd name="T4" fmla="*/ 2147483646 w 3936"/>
              <a:gd name="T5" fmla="*/ 2147483646 h 1996"/>
              <a:gd name="T6" fmla="*/ 2147483646 w 3936"/>
              <a:gd name="T7" fmla="*/ 2147483646 h 1996"/>
              <a:gd name="T8" fmla="*/ 2147483646 w 3936"/>
              <a:gd name="T9" fmla="*/ 2147483646 h 1996"/>
              <a:gd name="T10" fmla="*/ 2147483646 w 3936"/>
              <a:gd name="T11" fmla="*/ 2147483646 h 199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3936"/>
              <a:gd name="T19" fmla="*/ 0 h 1996"/>
              <a:gd name="T20" fmla="*/ 3936 w 3936"/>
              <a:gd name="T21" fmla="*/ 1996 h 199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3936" h="1996">
                <a:moveTo>
                  <a:pt x="0" y="1996"/>
                </a:moveTo>
                <a:cubicBezTo>
                  <a:pt x="91" y="1749"/>
                  <a:pt x="413" y="833"/>
                  <a:pt x="544" y="516"/>
                </a:cubicBezTo>
                <a:cubicBezTo>
                  <a:pt x="675" y="199"/>
                  <a:pt x="712" y="164"/>
                  <a:pt x="784" y="92"/>
                </a:cubicBezTo>
                <a:cubicBezTo>
                  <a:pt x="887" y="0"/>
                  <a:pt x="1044" y="224"/>
                  <a:pt x="1280" y="372"/>
                </a:cubicBezTo>
                <a:cubicBezTo>
                  <a:pt x="1516" y="520"/>
                  <a:pt x="1757" y="712"/>
                  <a:pt x="2200" y="980"/>
                </a:cubicBezTo>
                <a:cubicBezTo>
                  <a:pt x="2643" y="1248"/>
                  <a:pt x="3574" y="1772"/>
                  <a:pt x="3936" y="1980"/>
                </a:cubicBezTo>
              </a:path>
            </a:pathLst>
          </a:cu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401" name="Line 25"/>
          <p:cNvSpPr>
            <a:spLocks noChangeShapeType="1"/>
          </p:cNvSpPr>
          <p:nvPr/>
        </p:nvSpPr>
        <p:spPr bwMode="auto">
          <a:xfrm rot="5400000">
            <a:off x="217805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402" name="Text Box 26"/>
          <p:cNvSpPr txBox="1">
            <a:spLocks noChangeArrowheads="1"/>
          </p:cNvSpPr>
          <p:nvPr/>
        </p:nvSpPr>
        <p:spPr bwMode="auto">
          <a:xfrm>
            <a:off x="2101850" y="604678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1</a:t>
            </a:r>
          </a:p>
        </p:txBody>
      </p:sp>
      <p:sp>
        <p:nvSpPr>
          <p:cNvPr id="101403" name="Line 27"/>
          <p:cNvSpPr>
            <a:spLocks noChangeShapeType="1"/>
          </p:cNvSpPr>
          <p:nvPr/>
        </p:nvSpPr>
        <p:spPr bwMode="auto">
          <a:xfrm rot="5400000">
            <a:off x="1752600" y="5943600"/>
            <a:ext cx="1524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101404" name="Text Box 28"/>
          <p:cNvSpPr txBox="1">
            <a:spLocks noChangeArrowheads="1"/>
          </p:cNvSpPr>
          <p:nvPr/>
        </p:nvSpPr>
        <p:spPr bwMode="auto">
          <a:xfrm>
            <a:off x="1524000" y="6046788"/>
            <a:ext cx="590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30’</a:t>
            </a:r>
          </a:p>
        </p:txBody>
      </p:sp>
      <p:sp>
        <p:nvSpPr>
          <p:cNvPr id="1708061" name="Line 29"/>
          <p:cNvSpPr>
            <a:spLocks noChangeShapeType="1"/>
          </p:cNvSpPr>
          <p:nvPr/>
        </p:nvSpPr>
        <p:spPr bwMode="auto">
          <a:xfrm>
            <a:off x="1447800" y="1752600"/>
            <a:ext cx="6172200" cy="3581400"/>
          </a:xfrm>
          <a:prstGeom prst="line">
            <a:avLst/>
          </a:prstGeom>
          <a:noFill/>
          <a:ln w="571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grpSp>
        <p:nvGrpSpPr>
          <p:cNvPr id="101406" name="Group 30"/>
          <p:cNvGrpSpPr>
            <a:grpSpLocks/>
          </p:cNvGrpSpPr>
          <p:nvPr/>
        </p:nvGrpSpPr>
        <p:grpSpPr bwMode="auto">
          <a:xfrm>
            <a:off x="2662238" y="3276600"/>
            <a:ext cx="690562" cy="736600"/>
            <a:chOff x="1584" y="2064"/>
            <a:chExt cx="435" cy="464"/>
          </a:xfrm>
        </p:grpSpPr>
        <p:sp>
          <p:nvSpPr>
            <p:cNvPr id="101422" name="Text Box 31"/>
            <p:cNvSpPr txBox="1">
              <a:spLocks noChangeArrowheads="1"/>
            </p:cNvSpPr>
            <p:nvPr/>
          </p:nvSpPr>
          <p:spPr bwMode="auto">
            <a:xfrm>
              <a:off x="1584" y="2240"/>
              <a:ext cx="43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4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I.M.</a:t>
              </a:r>
            </a:p>
          </p:txBody>
        </p:sp>
        <p:sp>
          <p:nvSpPr>
            <p:cNvPr id="101423" name="AutoShape 32"/>
            <p:cNvSpPr>
              <a:spLocks noChangeArrowheads="1"/>
            </p:cNvSpPr>
            <p:nvPr/>
          </p:nvSpPr>
          <p:spPr bwMode="auto">
            <a:xfrm>
              <a:off x="1728" y="2064"/>
              <a:ext cx="144" cy="192"/>
            </a:xfrm>
            <a:prstGeom prst="upArrow">
              <a:avLst>
                <a:gd name="adj1" fmla="val 50000"/>
                <a:gd name="adj2" fmla="val 33333"/>
              </a:avLst>
            </a:prstGeom>
            <a:solidFill>
              <a:schemeClr val="accent2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</p:grpSp>
      <p:grpSp>
        <p:nvGrpSpPr>
          <p:cNvPr id="3" name="Group 33"/>
          <p:cNvGrpSpPr>
            <a:grpSpLocks/>
          </p:cNvGrpSpPr>
          <p:nvPr/>
        </p:nvGrpSpPr>
        <p:grpSpPr bwMode="auto">
          <a:xfrm>
            <a:off x="2971800" y="1981200"/>
            <a:ext cx="758825" cy="762000"/>
            <a:chOff x="1872" y="1248"/>
            <a:chExt cx="478" cy="480"/>
          </a:xfrm>
        </p:grpSpPr>
        <p:sp>
          <p:nvSpPr>
            <p:cNvPr id="101420" name="Text Box 34"/>
            <p:cNvSpPr txBox="1">
              <a:spLocks noChangeArrowheads="1"/>
            </p:cNvSpPr>
            <p:nvPr/>
          </p:nvSpPr>
          <p:spPr bwMode="auto">
            <a:xfrm>
              <a:off x="1872" y="1248"/>
              <a:ext cx="47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4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E.V.</a:t>
              </a:r>
            </a:p>
          </p:txBody>
        </p:sp>
        <p:sp>
          <p:nvSpPr>
            <p:cNvPr id="101421" name="AutoShape 35"/>
            <p:cNvSpPr>
              <a:spLocks noChangeArrowheads="1"/>
            </p:cNvSpPr>
            <p:nvPr/>
          </p:nvSpPr>
          <p:spPr bwMode="auto">
            <a:xfrm>
              <a:off x="2064" y="1536"/>
              <a:ext cx="192" cy="192"/>
            </a:xfrm>
            <a:prstGeom prst="downArrow">
              <a:avLst>
                <a:gd name="adj1" fmla="val 50000"/>
                <a:gd name="adj2" fmla="val 25000"/>
              </a:avLst>
            </a:prstGeom>
            <a:solidFill>
              <a:schemeClr val="accent2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</p:grpSp>
      <p:grpSp>
        <p:nvGrpSpPr>
          <p:cNvPr id="101408" name="Group 36"/>
          <p:cNvGrpSpPr>
            <a:grpSpLocks/>
          </p:cNvGrpSpPr>
          <p:nvPr/>
        </p:nvGrpSpPr>
        <p:grpSpPr bwMode="auto">
          <a:xfrm>
            <a:off x="7772400" y="5470525"/>
            <a:ext cx="1447800" cy="396875"/>
            <a:chOff x="4896" y="3446"/>
            <a:chExt cx="912" cy="250"/>
          </a:xfrm>
        </p:grpSpPr>
        <p:sp>
          <p:nvSpPr>
            <p:cNvPr id="101418" name="Text Box 37"/>
            <p:cNvSpPr txBox="1">
              <a:spLocks noChangeArrowheads="1"/>
            </p:cNvSpPr>
            <p:nvPr/>
          </p:nvSpPr>
          <p:spPr bwMode="auto">
            <a:xfrm>
              <a:off x="5131" y="3446"/>
              <a:ext cx="6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0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+mn-ea"/>
                  <a:cs typeface="+mn-cs"/>
                </a:rPr>
                <a:t>ORALE</a:t>
              </a:r>
            </a:p>
          </p:txBody>
        </p:sp>
        <p:sp>
          <p:nvSpPr>
            <p:cNvPr id="101419" name="AutoShape 38"/>
            <p:cNvSpPr>
              <a:spLocks noChangeArrowheads="1"/>
            </p:cNvSpPr>
            <p:nvPr/>
          </p:nvSpPr>
          <p:spPr bwMode="auto">
            <a:xfrm>
              <a:off x="4896" y="3504"/>
              <a:ext cx="240" cy="144"/>
            </a:xfrm>
            <a:prstGeom prst="leftArrow">
              <a:avLst>
                <a:gd name="adj1" fmla="val 50000"/>
                <a:gd name="adj2" fmla="val 41667"/>
              </a:avLst>
            </a:prstGeom>
            <a:solidFill>
              <a:schemeClr val="accent2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</p:grpSp>
      <p:sp>
        <p:nvSpPr>
          <p:cNvPr id="101409" name="Text Box 39"/>
          <p:cNvSpPr txBox="1">
            <a:spLocks noChangeArrowheads="1"/>
          </p:cNvSpPr>
          <p:nvPr/>
        </p:nvSpPr>
        <p:spPr bwMode="auto">
          <a:xfrm>
            <a:off x="914400" y="51816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1</a:t>
            </a:r>
          </a:p>
        </p:txBody>
      </p:sp>
      <p:sp>
        <p:nvSpPr>
          <p:cNvPr id="101410" name="Text Box 40"/>
          <p:cNvSpPr txBox="1">
            <a:spLocks noChangeArrowheads="1"/>
          </p:cNvSpPr>
          <p:nvPr/>
        </p:nvSpPr>
        <p:spPr bwMode="auto">
          <a:xfrm>
            <a:off x="914400" y="47244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2</a:t>
            </a:r>
          </a:p>
        </p:txBody>
      </p:sp>
      <p:sp>
        <p:nvSpPr>
          <p:cNvPr id="101411" name="Text Box 41"/>
          <p:cNvSpPr txBox="1">
            <a:spLocks noChangeArrowheads="1"/>
          </p:cNvSpPr>
          <p:nvPr/>
        </p:nvSpPr>
        <p:spPr bwMode="auto">
          <a:xfrm>
            <a:off x="914400" y="41910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3</a:t>
            </a:r>
          </a:p>
        </p:txBody>
      </p:sp>
      <p:sp>
        <p:nvSpPr>
          <p:cNvPr id="101412" name="Text Box 42"/>
          <p:cNvSpPr txBox="1">
            <a:spLocks noChangeArrowheads="1"/>
          </p:cNvSpPr>
          <p:nvPr/>
        </p:nvSpPr>
        <p:spPr bwMode="auto">
          <a:xfrm>
            <a:off x="914400" y="37338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4</a:t>
            </a:r>
          </a:p>
        </p:txBody>
      </p:sp>
      <p:sp>
        <p:nvSpPr>
          <p:cNvPr id="101413" name="Text Box 43"/>
          <p:cNvSpPr txBox="1">
            <a:spLocks noChangeArrowheads="1"/>
          </p:cNvSpPr>
          <p:nvPr/>
        </p:nvSpPr>
        <p:spPr bwMode="auto">
          <a:xfrm>
            <a:off x="914400" y="324643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5</a:t>
            </a:r>
          </a:p>
        </p:txBody>
      </p:sp>
      <p:sp>
        <p:nvSpPr>
          <p:cNvPr id="101414" name="Text Box 44"/>
          <p:cNvSpPr txBox="1">
            <a:spLocks noChangeArrowheads="1"/>
          </p:cNvSpPr>
          <p:nvPr/>
        </p:nvSpPr>
        <p:spPr bwMode="auto">
          <a:xfrm>
            <a:off x="914400" y="2789238"/>
            <a:ext cx="336550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6</a:t>
            </a:r>
          </a:p>
        </p:txBody>
      </p:sp>
      <p:sp>
        <p:nvSpPr>
          <p:cNvPr id="101415" name="Text Box 45"/>
          <p:cNvSpPr txBox="1">
            <a:spLocks noChangeArrowheads="1"/>
          </p:cNvSpPr>
          <p:nvPr/>
        </p:nvSpPr>
        <p:spPr bwMode="auto">
          <a:xfrm>
            <a:off x="914400" y="2362200"/>
            <a:ext cx="3365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7</a:t>
            </a:r>
          </a:p>
        </p:txBody>
      </p:sp>
      <p:sp>
        <p:nvSpPr>
          <p:cNvPr id="101416" name="Text Box 46"/>
          <p:cNvSpPr txBox="1">
            <a:spLocks noChangeArrowheads="1"/>
          </p:cNvSpPr>
          <p:nvPr/>
        </p:nvSpPr>
        <p:spPr bwMode="auto">
          <a:xfrm>
            <a:off x="762000" y="1447800"/>
            <a:ext cx="4889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rPr>
              <a:t>50</a:t>
            </a:r>
          </a:p>
        </p:txBody>
      </p:sp>
      <p:sp>
        <p:nvSpPr>
          <p:cNvPr id="101417" name="Line 47"/>
          <p:cNvSpPr>
            <a:spLocks noChangeShapeType="1"/>
          </p:cNvSpPr>
          <p:nvPr/>
        </p:nvSpPr>
        <p:spPr bwMode="auto">
          <a:xfrm>
            <a:off x="1219200" y="16764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7831080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8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08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8061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52400" y="914400"/>
            <a:ext cx="9982200" cy="2209800"/>
          </a:xfrm>
          <a:solidFill>
            <a:srgbClr val="0000CC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it-IT" altLang="it-IT" sz="3400" b="1">
                <a:solidFill>
                  <a:srgbClr val="FFFF00"/>
                </a:solidFill>
                <a:latin typeface="Arial" panose="020B0604020202020204" pitchFamily="34" charset="0"/>
              </a:rPr>
              <a:t>RISULTATI DELL</a:t>
            </a:r>
            <a:r>
              <a:rPr lang="ja-JP" altLang="it-IT" sz="3400" b="1">
                <a:solidFill>
                  <a:srgbClr val="FFFF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’</a:t>
            </a:r>
            <a:r>
              <a:rPr lang="it-IT" altLang="ja-JP" sz="3400" b="1">
                <a:solidFill>
                  <a:srgbClr val="FFFF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INDAGINE CONOSCITIVA (ANDI 2003)  SULLA PRESCRIZIONE ANTIBIOTICA NEGLI STUDI ODONTOIATRICI</a:t>
            </a:r>
            <a:endParaRPr lang="it-IT" altLang="it-IT" sz="3400" b="1">
              <a:solidFill>
                <a:srgbClr val="FFFF00"/>
              </a:solidFill>
              <a:latin typeface="Arial" panose="020B0604020202020204" pitchFamily="34" charset="0"/>
            </a:endParaRPr>
          </a:p>
        </p:txBody>
      </p:sp>
      <p:sp>
        <p:nvSpPr>
          <p:cNvPr id="31846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09600" y="3886200"/>
            <a:ext cx="9067800" cy="2209800"/>
          </a:xfrm>
          <a:solidFill>
            <a:srgbClr val="FF3300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r>
              <a:rPr lang="it-IT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SONO STATE ESAMINATE </a:t>
            </a:r>
          </a:p>
          <a:p>
            <a:r>
              <a:rPr lang="it-IT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341 PRESCRIZIONI DI ANTIBIOTICI DAL 7 OTTOBRE AL 7 NOVEMBRE 2003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202174630"/>
      </p:ext>
    </p:extLst>
  </p:cSld>
  <p:clrMapOvr>
    <a:masterClrMapping/>
  </p:clrMapOvr>
  <p:transition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90" name="Rectangle 2"/>
          <p:cNvSpPr>
            <a:spLocks noChangeArrowheads="1"/>
          </p:cNvSpPr>
          <p:nvPr/>
        </p:nvSpPr>
        <p:spPr bwMode="auto">
          <a:xfrm>
            <a:off x="457200" y="1219200"/>
            <a:ext cx="9296400" cy="4710113"/>
          </a:xfrm>
          <a:prstGeom prst="rect">
            <a:avLst/>
          </a:prstGeom>
          <a:solidFill>
            <a:srgbClr val="FFCC66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19491" name="Rectangle 3"/>
          <p:cNvSpPr>
            <a:spLocks noGrp="1" noChangeArrowheads="1"/>
          </p:cNvSpPr>
          <p:nvPr>
            <p:ph type="title"/>
          </p:nvPr>
        </p:nvSpPr>
        <p:spPr>
          <a:xfrm>
            <a:off x="304800" y="228600"/>
            <a:ext cx="9753600" cy="762000"/>
          </a:xfrm>
          <a:solidFill>
            <a:srgbClr val="0000CC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it-IT" altLang="it-IT" sz="3400" b="1">
                <a:solidFill>
                  <a:srgbClr val="FFFF00"/>
                </a:solidFill>
                <a:latin typeface="Arial" panose="020B0604020202020204" pitchFamily="34" charset="0"/>
              </a:rPr>
              <a:t>Prescrizioni delle diverse classi di antibiotici*</a:t>
            </a:r>
          </a:p>
        </p:txBody>
      </p:sp>
      <p:sp>
        <p:nvSpPr>
          <p:cNvPr id="319492" name="Freeform 4"/>
          <p:cNvSpPr>
            <a:spLocks/>
          </p:cNvSpPr>
          <p:nvPr/>
        </p:nvSpPr>
        <p:spPr bwMode="auto">
          <a:xfrm>
            <a:off x="6691313" y="3189288"/>
            <a:ext cx="225425" cy="1104900"/>
          </a:xfrm>
          <a:custGeom>
            <a:avLst/>
            <a:gdLst>
              <a:gd name="T0" fmla="*/ 2147483646 w 142"/>
              <a:gd name="T1" fmla="*/ 0 h 696"/>
              <a:gd name="T2" fmla="*/ 2147483646 w 142"/>
              <a:gd name="T3" fmla="*/ 2147483646 h 696"/>
              <a:gd name="T4" fmla="*/ 2147483646 w 142"/>
              <a:gd name="T5" fmla="*/ 2147483646 h 696"/>
              <a:gd name="T6" fmla="*/ 2147483646 w 142"/>
              <a:gd name="T7" fmla="*/ 2147483646 h 696"/>
              <a:gd name="T8" fmla="*/ 2147483646 w 142"/>
              <a:gd name="T9" fmla="*/ 2147483646 h 696"/>
              <a:gd name="T10" fmla="*/ 2147483646 w 142"/>
              <a:gd name="T11" fmla="*/ 2147483646 h 696"/>
              <a:gd name="T12" fmla="*/ 2147483646 w 142"/>
              <a:gd name="T13" fmla="*/ 2147483646 h 696"/>
              <a:gd name="T14" fmla="*/ 2147483646 w 142"/>
              <a:gd name="T15" fmla="*/ 2147483646 h 696"/>
              <a:gd name="T16" fmla="*/ 2147483646 w 142"/>
              <a:gd name="T17" fmla="*/ 2147483646 h 696"/>
              <a:gd name="T18" fmla="*/ 2147483646 w 142"/>
              <a:gd name="T19" fmla="*/ 2147483646 h 696"/>
              <a:gd name="T20" fmla="*/ 2147483646 w 142"/>
              <a:gd name="T21" fmla="*/ 2147483646 h 696"/>
              <a:gd name="T22" fmla="*/ 2147483646 w 142"/>
              <a:gd name="T23" fmla="*/ 2147483646 h 696"/>
              <a:gd name="T24" fmla="*/ 2147483646 w 142"/>
              <a:gd name="T25" fmla="*/ 2147483646 h 696"/>
              <a:gd name="T26" fmla="*/ 2147483646 w 142"/>
              <a:gd name="T27" fmla="*/ 2147483646 h 696"/>
              <a:gd name="T28" fmla="*/ 2147483646 w 142"/>
              <a:gd name="T29" fmla="*/ 2147483646 h 696"/>
              <a:gd name="T30" fmla="*/ 2147483646 w 142"/>
              <a:gd name="T31" fmla="*/ 2147483646 h 696"/>
              <a:gd name="T32" fmla="*/ 2147483646 w 142"/>
              <a:gd name="T33" fmla="*/ 2147483646 h 696"/>
              <a:gd name="T34" fmla="*/ 2147483646 w 142"/>
              <a:gd name="T35" fmla="*/ 2147483646 h 696"/>
              <a:gd name="T36" fmla="*/ 2147483646 w 142"/>
              <a:gd name="T37" fmla="*/ 2147483646 h 696"/>
              <a:gd name="T38" fmla="*/ 2147483646 w 142"/>
              <a:gd name="T39" fmla="*/ 2147483646 h 696"/>
              <a:gd name="T40" fmla="*/ 2147483646 w 142"/>
              <a:gd name="T41" fmla="*/ 2147483646 h 696"/>
              <a:gd name="T42" fmla="*/ 0 w 142"/>
              <a:gd name="T43" fmla="*/ 2147483646 h 696"/>
              <a:gd name="T44" fmla="*/ 0 w 142"/>
              <a:gd name="T45" fmla="*/ 2147483646 h 696"/>
              <a:gd name="T46" fmla="*/ 2147483646 w 142"/>
              <a:gd name="T47" fmla="*/ 2147483646 h 696"/>
              <a:gd name="T48" fmla="*/ 2147483646 w 142"/>
              <a:gd name="T49" fmla="*/ 2147483646 h 696"/>
              <a:gd name="T50" fmla="*/ 2147483646 w 142"/>
              <a:gd name="T51" fmla="*/ 2147483646 h 696"/>
              <a:gd name="T52" fmla="*/ 2147483646 w 142"/>
              <a:gd name="T53" fmla="*/ 2147483646 h 696"/>
              <a:gd name="T54" fmla="*/ 2147483646 w 142"/>
              <a:gd name="T55" fmla="*/ 2147483646 h 696"/>
              <a:gd name="T56" fmla="*/ 2147483646 w 142"/>
              <a:gd name="T57" fmla="*/ 2147483646 h 696"/>
              <a:gd name="T58" fmla="*/ 2147483646 w 142"/>
              <a:gd name="T59" fmla="*/ 2147483646 h 696"/>
              <a:gd name="T60" fmla="*/ 2147483646 w 142"/>
              <a:gd name="T61" fmla="*/ 2147483646 h 696"/>
              <a:gd name="T62" fmla="*/ 2147483646 w 142"/>
              <a:gd name="T63" fmla="*/ 2147483646 h 696"/>
              <a:gd name="T64" fmla="*/ 2147483646 w 142"/>
              <a:gd name="T65" fmla="*/ 2147483646 h 696"/>
              <a:gd name="T66" fmla="*/ 2147483646 w 142"/>
              <a:gd name="T67" fmla="*/ 2147483646 h 696"/>
              <a:gd name="T68" fmla="*/ 2147483646 w 142"/>
              <a:gd name="T69" fmla="*/ 2147483646 h 696"/>
              <a:gd name="T70" fmla="*/ 2147483646 w 142"/>
              <a:gd name="T71" fmla="*/ 2147483646 h 696"/>
              <a:gd name="T72" fmla="*/ 2147483646 w 142"/>
              <a:gd name="T73" fmla="*/ 2147483646 h 696"/>
              <a:gd name="T74" fmla="*/ 2147483646 w 142"/>
              <a:gd name="T75" fmla="*/ 2147483646 h 696"/>
              <a:gd name="T76" fmla="*/ 2147483646 w 142"/>
              <a:gd name="T77" fmla="*/ 2147483646 h 696"/>
              <a:gd name="T78" fmla="*/ 2147483646 w 142"/>
              <a:gd name="T79" fmla="*/ 2147483646 h 696"/>
              <a:gd name="T80" fmla="*/ 2147483646 w 142"/>
              <a:gd name="T81" fmla="*/ 2147483646 h 696"/>
              <a:gd name="T82" fmla="*/ 2147483646 w 142"/>
              <a:gd name="T83" fmla="*/ 2147483646 h 696"/>
              <a:gd name="T84" fmla="*/ 2147483646 w 142"/>
              <a:gd name="T85" fmla="*/ 2147483646 h 696"/>
              <a:gd name="T86" fmla="*/ 2147483646 w 142"/>
              <a:gd name="T87" fmla="*/ 2147483646 h 696"/>
              <a:gd name="T88" fmla="*/ 2147483646 w 142"/>
              <a:gd name="T89" fmla="*/ 0 h 69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42" h="696">
                <a:moveTo>
                  <a:pt x="142" y="0"/>
                </a:moveTo>
                <a:lnTo>
                  <a:pt x="142" y="16"/>
                </a:lnTo>
                <a:lnTo>
                  <a:pt x="142" y="25"/>
                </a:lnTo>
                <a:lnTo>
                  <a:pt x="134" y="58"/>
                </a:lnTo>
                <a:lnTo>
                  <a:pt x="134" y="75"/>
                </a:lnTo>
                <a:lnTo>
                  <a:pt x="134" y="84"/>
                </a:lnTo>
                <a:lnTo>
                  <a:pt x="125" y="100"/>
                </a:lnTo>
                <a:lnTo>
                  <a:pt x="125" y="117"/>
                </a:lnTo>
                <a:lnTo>
                  <a:pt x="117" y="142"/>
                </a:lnTo>
                <a:lnTo>
                  <a:pt x="117" y="159"/>
                </a:lnTo>
                <a:lnTo>
                  <a:pt x="109" y="176"/>
                </a:lnTo>
                <a:lnTo>
                  <a:pt x="100" y="184"/>
                </a:lnTo>
                <a:lnTo>
                  <a:pt x="100" y="201"/>
                </a:lnTo>
                <a:lnTo>
                  <a:pt x="92" y="218"/>
                </a:lnTo>
                <a:lnTo>
                  <a:pt x="75" y="243"/>
                </a:lnTo>
                <a:lnTo>
                  <a:pt x="67" y="260"/>
                </a:lnTo>
                <a:lnTo>
                  <a:pt x="58" y="276"/>
                </a:lnTo>
                <a:lnTo>
                  <a:pt x="50" y="285"/>
                </a:lnTo>
                <a:lnTo>
                  <a:pt x="42" y="302"/>
                </a:lnTo>
                <a:lnTo>
                  <a:pt x="25" y="327"/>
                </a:lnTo>
                <a:lnTo>
                  <a:pt x="16" y="343"/>
                </a:lnTo>
                <a:lnTo>
                  <a:pt x="0" y="352"/>
                </a:lnTo>
                <a:lnTo>
                  <a:pt x="0" y="696"/>
                </a:lnTo>
                <a:lnTo>
                  <a:pt x="16" y="687"/>
                </a:lnTo>
                <a:lnTo>
                  <a:pt x="25" y="670"/>
                </a:lnTo>
                <a:lnTo>
                  <a:pt x="42" y="645"/>
                </a:lnTo>
                <a:lnTo>
                  <a:pt x="50" y="628"/>
                </a:lnTo>
                <a:lnTo>
                  <a:pt x="58" y="620"/>
                </a:lnTo>
                <a:lnTo>
                  <a:pt x="67" y="603"/>
                </a:lnTo>
                <a:lnTo>
                  <a:pt x="75" y="587"/>
                </a:lnTo>
                <a:lnTo>
                  <a:pt x="92" y="561"/>
                </a:lnTo>
                <a:lnTo>
                  <a:pt x="100" y="545"/>
                </a:lnTo>
                <a:lnTo>
                  <a:pt x="100" y="528"/>
                </a:lnTo>
                <a:lnTo>
                  <a:pt x="109" y="519"/>
                </a:lnTo>
                <a:lnTo>
                  <a:pt x="117" y="503"/>
                </a:lnTo>
                <a:lnTo>
                  <a:pt x="117" y="486"/>
                </a:lnTo>
                <a:lnTo>
                  <a:pt x="125" y="461"/>
                </a:lnTo>
                <a:lnTo>
                  <a:pt x="125" y="444"/>
                </a:lnTo>
                <a:lnTo>
                  <a:pt x="134" y="427"/>
                </a:lnTo>
                <a:lnTo>
                  <a:pt x="134" y="419"/>
                </a:lnTo>
                <a:lnTo>
                  <a:pt x="134" y="402"/>
                </a:lnTo>
                <a:lnTo>
                  <a:pt x="142" y="369"/>
                </a:lnTo>
                <a:lnTo>
                  <a:pt x="142" y="360"/>
                </a:lnTo>
                <a:lnTo>
                  <a:pt x="142" y="343"/>
                </a:lnTo>
                <a:lnTo>
                  <a:pt x="142" y="0"/>
                </a:lnTo>
                <a:close/>
              </a:path>
            </a:pathLst>
          </a:custGeom>
          <a:solidFill>
            <a:srgbClr val="1A4D33"/>
          </a:solidFill>
          <a:ln w="1270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19493" name="Freeform 5"/>
          <p:cNvSpPr>
            <a:spLocks/>
          </p:cNvSpPr>
          <p:nvPr/>
        </p:nvSpPr>
        <p:spPr bwMode="auto">
          <a:xfrm>
            <a:off x="4575175" y="3189288"/>
            <a:ext cx="2116138" cy="1104900"/>
          </a:xfrm>
          <a:custGeom>
            <a:avLst/>
            <a:gdLst>
              <a:gd name="T0" fmla="*/ 0 w 1333"/>
              <a:gd name="T1" fmla="*/ 0 h 696"/>
              <a:gd name="T2" fmla="*/ 2147483646 w 1333"/>
              <a:gd name="T3" fmla="*/ 2147483646 h 696"/>
              <a:gd name="T4" fmla="*/ 2147483646 w 1333"/>
              <a:gd name="T5" fmla="*/ 2147483646 h 696"/>
              <a:gd name="T6" fmla="*/ 0 w 1333"/>
              <a:gd name="T7" fmla="*/ 2147483646 h 696"/>
              <a:gd name="T8" fmla="*/ 0 w 1333"/>
              <a:gd name="T9" fmla="*/ 0 h 6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333" h="696">
                <a:moveTo>
                  <a:pt x="0" y="0"/>
                </a:moveTo>
                <a:lnTo>
                  <a:pt x="1333" y="352"/>
                </a:lnTo>
                <a:lnTo>
                  <a:pt x="1333" y="696"/>
                </a:lnTo>
                <a:lnTo>
                  <a:pt x="0" y="343"/>
                </a:lnTo>
                <a:lnTo>
                  <a:pt x="0" y="0"/>
                </a:lnTo>
                <a:close/>
              </a:path>
            </a:pathLst>
          </a:custGeom>
          <a:solidFill>
            <a:srgbClr val="1A4D33"/>
          </a:solidFill>
          <a:ln w="1270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19494" name="Freeform 6"/>
          <p:cNvSpPr>
            <a:spLocks/>
          </p:cNvSpPr>
          <p:nvPr/>
        </p:nvSpPr>
        <p:spPr bwMode="auto">
          <a:xfrm>
            <a:off x="5453063" y="3748088"/>
            <a:ext cx="1238250" cy="1223962"/>
          </a:xfrm>
          <a:custGeom>
            <a:avLst/>
            <a:gdLst>
              <a:gd name="T0" fmla="*/ 2147483646 w 780"/>
              <a:gd name="T1" fmla="*/ 2147483646 h 771"/>
              <a:gd name="T2" fmla="*/ 2147483646 w 780"/>
              <a:gd name="T3" fmla="*/ 2147483646 h 771"/>
              <a:gd name="T4" fmla="*/ 2147483646 w 780"/>
              <a:gd name="T5" fmla="*/ 2147483646 h 771"/>
              <a:gd name="T6" fmla="*/ 2147483646 w 780"/>
              <a:gd name="T7" fmla="*/ 2147483646 h 771"/>
              <a:gd name="T8" fmla="*/ 2147483646 w 780"/>
              <a:gd name="T9" fmla="*/ 2147483646 h 771"/>
              <a:gd name="T10" fmla="*/ 2147483646 w 780"/>
              <a:gd name="T11" fmla="*/ 2147483646 h 771"/>
              <a:gd name="T12" fmla="*/ 2147483646 w 780"/>
              <a:gd name="T13" fmla="*/ 2147483646 h 771"/>
              <a:gd name="T14" fmla="*/ 2147483646 w 780"/>
              <a:gd name="T15" fmla="*/ 2147483646 h 771"/>
              <a:gd name="T16" fmla="*/ 2147483646 w 780"/>
              <a:gd name="T17" fmla="*/ 2147483646 h 771"/>
              <a:gd name="T18" fmla="*/ 2147483646 w 780"/>
              <a:gd name="T19" fmla="*/ 2147483646 h 771"/>
              <a:gd name="T20" fmla="*/ 2147483646 w 780"/>
              <a:gd name="T21" fmla="*/ 2147483646 h 771"/>
              <a:gd name="T22" fmla="*/ 2147483646 w 780"/>
              <a:gd name="T23" fmla="*/ 2147483646 h 771"/>
              <a:gd name="T24" fmla="*/ 2147483646 w 780"/>
              <a:gd name="T25" fmla="*/ 2147483646 h 771"/>
              <a:gd name="T26" fmla="*/ 2147483646 w 780"/>
              <a:gd name="T27" fmla="*/ 2147483646 h 771"/>
              <a:gd name="T28" fmla="*/ 2147483646 w 780"/>
              <a:gd name="T29" fmla="*/ 2147483646 h 771"/>
              <a:gd name="T30" fmla="*/ 2147483646 w 780"/>
              <a:gd name="T31" fmla="*/ 2147483646 h 771"/>
              <a:gd name="T32" fmla="*/ 0 w 780"/>
              <a:gd name="T33" fmla="*/ 2147483646 h 771"/>
              <a:gd name="T34" fmla="*/ 2147483646 w 780"/>
              <a:gd name="T35" fmla="*/ 2147483646 h 771"/>
              <a:gd name="T36" fmla="*/ 2147483646 w 780"/>
              <a:gd name="T37" fmla="*/ 2147483646 h 771"/>
              <a:gd name="T38" fmla="*/ 2147483646 w 780"/>
              <a:gd name="T39" fmla="*/ 2147483646 h 771"/>
              <a:gd name="T40" fmla="*/ 2147483646 w 780"/>
              <a:gd name="T41" fmla="*/ 2147483646 h 771"/>
              <a:gd name="T42" fmla="*/ 2147483646 w 780"/>
              <a:gd name="T43" fmla="*/ 2147483646 h 771"/>
              <a:gd name="T44" fmla="*/ 2147483646 w 780"/>
              <a:gd name="T45" fmla="*/ 2147483646 h 771"/>
              <a:gd name="T46" fmla="*/ 2147483646 w 780"/>
              <a:gd name="T47" fmla="*/ 2147483646 h 771"/>
              <a:gd name="T48" fmla="*/ 2147483646 w 780"/>
              <a:gd name="T49" fmla="*/ 2147483646 h 771"/>
              <a:gd name="T50" fmla="*/ 2147483646 w 780"/>
              <a:gd name="T51" fmla="*/ 2147483646 h 771"/>
              <a:gd name="T52" fmla="*/ 2147483646 w 780"/>
              <a:gd name="T53" fmla="*/ 2147483646 h 771"/>
              <a:gd name="T54" fmla="*/ 2147483646 w 780"/>
              <a:gd name="T55" fmla="*/ 2147483646 h 771"/>
              <a:gd name="T56" fmla="*/ 2147483646 w 780"/>
              <a:gd name="T57" fmla="*/ 2147483646 h 771"/>
              <a:gd name="T58" fmla="*/ 2147483646 w 780"/>
              <a:gd name="T59" fmla="*/ 2147483646 h 771"/>
              <a:gd name="T60" fmla="*/ 2147483646 w 780"/>
              <a:gd name="T61" fmla="*/ 2147483646 h 771"/>
              <a:gd name="T62" fmla="*/ 2147483646 w 780"/>
              <a:gd name="T63" fmla="*/ 2147483646 h 771"/>
              <a:gd name="T64" fmla="*/ 2147483646 w 780"/>
              <a:gd name="T65" fmla="*/ 2147483646 h 771"/>
              <a:gd name="T66" fmla="*/ 2147483646 w 780"/>
              <a:gd name="T67" fmla="*/ 2147483646 h 77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780" h="771">
                <a:moveTo>
                  <a:pt x="780" y="0"/>
                </a:moveTo>
                <a:lnTo>
                  <a:pt x="771" y="17"/>
                </a:lnTo>
                <a:lnTo>
                  <a:pt x="746" y="42"/>
                </a:lnTo>
                <a:lnTo>
                  <a:pt x="738" y="59"/>
                </a:lnTo>
                <a:lnTo>
                  <a:pt x="721" y="67"/>
                </a:lnTo>
                <a:lnTo>
                  <a:pt x="696" y="92"/>
                </a:lnTo>
                <a:lnTo>
                  <a:pt x="679" y="109"/>
                </a:lnTo>
                <a:lnTo>
                  <a:pt x="671" y="117"/>
                </a:lnTo>
                <a:lnTo>
                  <a:pt x="654" y="134"/>
                </a:lnTo>
                <a:lnTo>
                  <a:pt x="620" y="159"/>
                </a:lnTo>
                <a:lnTo>
                  <a:pt x="612" y="167"/>
                </a:lnTo>
                <a:lnTo>
                  <a:pt x="595" y="176"/>
                </a:lnTo>
                <a:lnTo>
                  <a:pt x="562" y="201"/>
                </a:lnTo>
                <a:lnTo>
                  <a:pt x="545" y="209"/>
                </a:lnTo>
                <a:lnTo>
                  <a:pt x="528" y="226"/>
                </a:lnTo>
                <a:lnTo>
                  <a:pt x="486" y="243"/>
                </a:lnTo>
                <a:lnTo>
                  <a:pt x="469" y="251"/>
                </a:lnTo>
                <a:lnTo>
                  <a:pt x="453" y="268"/>
                </a:lnTo>
                <a:lnTo>
                  <a:pt x="436" y="276"/>
                </a:lnTo>
                <a:lnTo>
                  <a:pt x="394" y="293"/>
                </a:lnTo>
                <a:lnTo>
                  <a:pt x="377" y="302"/>
                </a:lnTo>
                <a:lnTo>
                  <a:pt x="352" y="310"/>
                </a:lnTo>
                <a:lnTo>
                  <a:pt x="310" y="327"/>
                </a:lnTo>
                <a:lnTo>
                  <a:pt x="293" y="335"/>
                </a:lnTo>
                <a:lnTo>
                  <a:pt x="268" y="344"/>
                </a:lnTo>
                <a:lnTo>
                  <a:pt x="226" y="360"/>
                </a:lnTo>
                <a:lnTo>
                  <a:pt x="210" y="369"/>
                </a:lnTo>
                <a:lnTo>
                  <a:pt x="184" y="377"/>
                </a:lnTo>
                <a:lnTo>
                  <a:pt x="159" y="385"/>
                </a:lnTo>
                <a:lnTo>
                  <a:pt x="117" y="402"/>
                </a:lnTo>
                <a:lnTo>
                  <a:pt x="92" y="411"/>
                </a:lnTo>
                <a:lnTo>
                  <a:pt x="67" y="411"/>
                </a:lnTo>
                <a:lnTo>
                  <a:pt x="25" y="427"/>
                </a:lnTo>
                <a:lnTo>
                  <a:pt x="0" y="427"/>
                </a:lnTo>
                <a:lnTo>
                  <a:pt x="0" y="771"/>
                </a:lnTo>
                <a:lnTo>
                  <a:pt x="25" y="771"/>
                </a:lnTo>
                <a:lnTo>
                  <a:pt x="67" y="754"/>
                </a:lnTo>
                <a:lnTo>
                  <a:pt x="92" y="754"/>
                </a:lnTo>
                <a:lnTo>
                  <a:pt x="117" y="746"/>
                </a:lnTo>
                <a:lnTo>
                  <a:pt x="159" y="729"/>
                </a:lnTo>
                <a:lnTo>
                  <a:pt x="184" y="721"/>
                </a:lnTo>
                <a:lnTo>
                  <a:pt x="210" y="712"/>
                </a:lnTo>
                <a:lnTo>
                  <a:pt x="226" y="704"/>
                </a:lnTo>
                <a:lnTo>
                  <a:pt x="268" y="687"/>
                </a:lnTo>
                <a:lnTo>
                  <a:pt x="293" y="679"/>
                </a:lnTo>
                <a:lnTo>
                  <a:pt x="310" y="671"/>
                </a:lnTo>
                <a:lnTo>
                  <a:pt x="352" y="654"/>
                </a:lnTo>
                <a:lnTo>
                  <a:pt x="377" y="645"/>
                </a:lnTo>
                <a:lnTo>
                  <a:pt x="394" y="637"/>
                </a:lnTo>
                <a:lnTo>
                  <a:pt x="436" y="620"/>
                </a:lnTo>
                <a:lnTo>
                  <a:pt x="453" y="612"/>
                </a:lnTo>
                <a:lnTo>
                  <a:pt x="469" y="595"/>
                </a:lnTo>
                <a:lnTo>
                  <a:pt x="486" y="587"/>
                </a:lnTo>
                <a:lnTo>
                  <a:pt x="528" y="570"/>
                </a:lnTo>
                <a:lnTo>
                  <a:pt x="545" y="553"/>
                </a:lnTo>
                <a:lnTo>
                  <a:pt x="562" y="545"/>
                </a:lnTo>
                <a:lnTo>
                  <a:pt x="595" y="520"/>
                </a:lnTo>
                <a:lnTo>
                  <a:pt x="612" y="511"/>
                </a:lnTo>
                <a:lnTo>
                  <a:pt x="620" y="503"/>
                </a:lnTo>
                <a:lnTo>
                  <a:pt x="654" y="478"/>
                </a:lnTo>
                <a:lnTo>
                  <a:pt x="671" y="461"/>
                </a:lnTo>
                <a:lnTo>
                  <a:pt x="679" y="453"/>
                </a:lnTo>
                <a:lnTo>
                  <a:pt x="696" y="436"/>
                </a:lnTo>
                <a:lnTo>
                  <a:pt x="721" y="411"/>
                </a:lnTo>
                <a:lnTo>
                  <a:pt x="738" y="402"/>
                </a:lnTo>
                <a:lnTo>
                  <a:pt x="746" y="385"/>
                </a:lnTo>
                <a:lnTo>
                  <a:pt x="771" y="360"/>
                </a:lnTo>
                <a:lnTo>
                  <a:pt x="780" y="344"/>
                </a:lnTo>
                <a:lnTo>
                  <a:pt x="780" y="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19495" name="Freeform 7"/>
          <p:cNvSpPr>
            <a:spLocks/>
          </p:cNvSpPr>
          <p:nvPr/>
        </p:nvSpPr>
        <p:spPr bwMode="auto">
          <a:xfrm>
            <a:off x="4575175" y="3189288"/>
            <a:ext cx="865188" cy="1782762"/>
          </a:xfrm>
          <a:custGeom>
            <a:avLst/>
            <a:gdLst>
              <a:gd name="T0" fmla="*/ 0 w 545"/>
              <a:gd name="T1" fmla="*/ 0 h 1123"/>
              <a:gd name="T2" fmla="*/ 2147483646 w 545"/>
              <a:gd name="T3" fmla="*/ 2147483646 h 1123"/>
              <a:gd name="T4" fmla="*/ 2147483646 w 545"/>
              <a:gd name="T5" fmla="*/ 2147483646 h 1123"/>
              <a:gd name="T6" fmla="*/ 0 w 545"/>
              <a:gd name="T7" fmla="*/ 2147483646 h 1123"/>
              <a:gd name="T8" fmla="*/ 0 w 545"/>
              <a:gd name="T9" fmla="*/ 0 h 112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45" h="1123">
                <a:moveTo>
                  <a:pt x="0" y="0"/>
                </a:moveTo>
                <a:lnTo>
                  <a:pt x="545" y="779"/>
                </a:lnTo>
                <a:lnTo>
                  <a:pt x="545" y="1123"/>
                </a:lnTo>
                <a:lnTo>
                  <a:pt x="0" y="343"/>
                </a:lnTo>
                <a:lnTo>
                  <a:pt x="0" y="0"/>
                </a:lnTo>
                <a:close/>
              </a:path>
            </a:pathLst>
          </a:custGeom>
          <a:solidFill>
            <a:srgbClr val="800000"/>
          </a:solidFill>
          <a:ln w="1270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19496" name="Freeform 8"/>
          <p:cNvSpPr>
            <a:spLocks/>
          </p:cNvSpPr>
          <p:nvPr/>
        </p:nvSpPr>
        <p:spPr bwMode="auto">
          <a:xfrm>
            <a:off x="4575175" y="3189288"/>
            <a:ext cx="2116138" cy="1236662"/>
          </a:xfrm>
          <a:custGeom>
            <a:avLst/>
            <a:gdLst>
              <a:gd name="T0" fmla="*/ 2147483646 w 1333"/>
              <a:gd name="T1" fmla="*/ 2147483646 h 779"/>
              <a:gd name="T2" fmla="*/ 2147483646 w 1333"/>
              <a:gd name="T3" fmla="*/ 2147483646 h 779"/>
              <a:gd name="T4" fmla="*/ 2147483646 w 1333"/>
              <a:gd name="T5" fmla="*/ 2147483646 h 779"/>
              <a:gd name="T6" fmla="*/ 2147483646 w 1333"/>
              <a:gd name="T7" fmla="*/ 2147483646 h 779"/>
              <a:gd name="T8" fmla="*/ 2147483646 w 1333"/>
              <a:gd name="T9" fmla="*/ 2147483646 h 779"/>
              <a:gd name="T10" fmla="*/ 2147483646 w 1333"/>
              <a:gd name="T11" fmla="*/ 2147483646 h 779"/>
              <a:gd name="T12" fmla="*/ 2147483646 w 1333"/>
              <a:gd name="T13" fmla="*/ 2147483646 h 779"/>
              <a:gd name="T14" fmla="*/ 2147483646 w 1333"/>
              <a:gd name="T15" fmla="*/ 2147483646 h 779"/>
              <a:gd name="T16" fmla="*/ 2147483646 w 1333"/>
              <a:gd name="T17" fmla="*/ 2147483646 h 779"/>
              <a:gd name="T18" fmla="*/ 2147483646 w 1333"/>
              <a:gd name="T19" fmla="*/ 2147483646 h 779"/>
              <a:gd name="T20" fmla="*/ 2147483646 w 1333"/>
              <a:gd name="T21" fmla="*/ 2147483646 h 779"/>
              <a:gd name="T22" fmla="*/ 2147483646 w 1333"/>
              <a:gd name="T23" fmla="*/ 2147483646 h 779"/>
              <a:gd name="T24" fmla="*/ 2147483646 w 1333"/>
              <a:gd name="T25" fmla="*/ 2147483646 h 779"/>
              <a:gd name="T26" fmla="*/ 2147483646 w 1333"/>
              <a:gd name="T27" fmla="*/ 2147483646 h 779"/>
              <a:gd name="T28" fmla="*/ 2147483646 w 1333"/>
              <a:gd name="T29" fmla="*/ 2147483646 h 779"/>
              <a:gd name="T30" fmla="*/ 2147483646 w 1333"/>
              <a:gd name="T31" fmla="*/ 2147483646 h 779"/>
              <a:gd name="T32" fmla="*/ 2147483646 w 1333"/>
              <a:gd name="T33" fmla="*/ 2147483646 h 779"/>
              <a:gd name="T34" fmla="*/ 2147483646 w 1333"/>
              <a:gd name="T35" fmla="*/ 2147483646 h 779"/>
              <a:gd name="T36" fmla="*/ 2147483646 w 1333"/>
              <a:gd name="T37" fmla="*/ 2147483646 h 779"/>
              <a:gd name="T38" fmla="*/ 2147483646 w 1333"/>
              <a:gd name="T39" fmla="*/ 2147483646 h 779"/>
              <a:gd name="T40" fmla="*/ 2147483646 w 1333"/>
              <a:gd name="T41" fmla="*/ 2147483646 h 779"/>
              <a:gd name="T42" fmla="*/ 2147483646 w 1333"/>
              <a:gd name="T43" fmla="*/ 2147483646 h 779"/>
              <a:gd name="T44" fmla="*/ 2147483646 w 1333"/>
              <a:gd name="T45" fmla="*/ 2147483646 h 779"/>
              <a:gd name="T46" fmla="*/ 2147483646 w 1333"/>
              <a:gd name="T47" fmla="*/ 2147483646 h 779"/>
              <a:gd name="T48" fmla="*/ 2147483646 w 1333"/>
              <a:gd name="T49" fmla="*/ 2147483646 h 779"/>
              <a:gd name="T50" fmla="*/ 2147483646 w 1333"/>
              <a:gd name="T51" fmla="*/ 2147483646 h 779"/>
              <a:gd name="T52" fmla="*/ 2147483646 w 1333"/>
              <a:gd name="T53" fmla="*/ 2147483646 h 779"/>
              <a:gd name="T54" fmla="*/ 2147483646 w 1333"/>
              <a:gd name="T55" fmla="*/ 2147483646 h 779"/>
              <a:gd name="T56" fmla="*/ 2147483646 w 1333"/>
              <a:gd name="T57" fmla="*/ 2147483646 h 779"/>
              <a:gd name="T58" fmla="*/ 2147483646 w 1333"/>
              <a:gd name="T59" fmla="*/ 2147483646 h 779"/>
              <a:gd name="T60" fmla="*/ 2147483646 w 1333"/>
              <a:gd name="T61" fmla="*/ 2147483646 h 779"/>
              <a:gd name="T62" fmla="*/ 2147483646 w 1333"/>
              <a:gd name="T63" fmla="*/ 2147483646 h 779"/>
              <a:gd name="T64" fmla="*/ 2147483646 w 1333"/>
              <a:gd name="T65" fmla="*/ 2147483646 h 779"/>
              <a:gd name="T66" fmla="*/ 2147483646 w 1333"/>
              <a:gd name="T67" fmla="*/ 2147483646 h 779"/>
              <a:gd name="T68" fmla="*/ 0 w 1333"/>
              <a:gd name="T69" fmla="*/ 0 h 779"/>
              <a:gd name="T70" fmla="*/ 2147483646 w 1333"/>
              <a:gd name="T71" fmla="*/ 2147483646 h 77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333" h="779">
                <a:moveTo>
                  <a:pt x="1333" y="352"/>
                </a:moveTo>
                <a:lnTo>
                  <a:pt x="1324" y="369"/>
                </a:lnTo>
                <a:lnTo>
                  <a:pt x="1299" y="394"/>
                </a:lnTo>
                <a:lnTo>
                  <a:pt x="1291" y="411"/>
                </a:lnTo>
                <a:lnTo>
                  <a:pt x="1274" y="419"/>
                </a:lnTo>
                <a:lnTo>
                  <a:pt x="1249" y="444"/>
                </a:lnTo>
                <a:lnTo>
                  <a:pt x="1232" y="461"/>
                </a:lnTo>
                <a:lnTo>
                  <a:pt x="1224" y="469"/>
                </a:lnTo>
                <a:lnTo>
                  <a:pt x="1207" y="486"/>
                </a:lnTo>
                <a:lnTo>
                  <a:pt x="1173" y="511"/>
                </a:lnTo>
                <a:lnTo>
                  <a:pt x="1165" y="519"/>
                </a:lnTo>
                <a:lnTo>
                  <a:pt x="1148" y="528"/>
                </a:lnTo>
                <a:lnTo>
                  <a:pt x="1115" y="553"/>
                </a:lnTo>
                <a:lnTo>
                  <a:pt x="1098" y="561"/>
                </a:lnTo>
                <a:lnTo>
                  <a:pt x="1081" y="578"/>
                </a:lnTo>
                <a:lnTo>
                  <a:pt x="1039" y="595"/>
                </a:lnTo>
                <a:lnTo>
                  <a:pt x="1022" y="603"/>
                </a:lnTo>
                <a:lnTo>
                  <a:pt x="1006" y="620"/>
                </a:lnTo>
                <a:lnTo>
                  <a:pt x="989" y="628"/>
                </a:lnTo>
                <a:lnTo>
                  <a:pt x="947" y="645"/>
                </a:lnTo>
                <a:lnTo>
                  <a:pt x="930" y="654"/>
                </a:lnTo>
                <a:lnTo>
                  <a:pt x="905" y="662"/>
                </a:lnTo>
                <a:lnTo>
                  <a:pt x="863" y="679"/>
                </a:lnTo>
                <a:lnTo>
                  <a:pt x="846" y="687"/>
                </a:lnTo>
                <a:lnTo>
                  <a:pt x="821" y="696"/>
                </a:lnTo>
                <a:lnTo>
                  <a:pt x="779" y="712"/>
                </a:lnTo>
                <a:lnTo>
                  <a:pt x="763" y="721"/>
                </a:lnTo>
                <a:lnTo>
                  <a:pt x="737" y="729"/>
                </a:lnTo>
                <a:lnTo>
                  <a:pt x="712" y="737"/>
                </a:lnTo>
                <a:lnTo>
                  <a:pt x="670" y="754"/>
                </a:lnTo>
                <a:lnTo>
                  <a:pt x="645" y="763"/>
                </a:lnTo>
                <a:lnTo>
                  <a:pt x="620" y="763"/>
                </a:lnTo>
                <a:lnTo>
                  <a:pt x="578" y="779"/>
                </a:lnTo>
                <a:lnTo>
                  <a:pt x="553" y="779"/>
                </a:lnTo>
                <a:lnTo>
                  <a:pt x="0" y="0"/>
                </a:lnTo>
                <a:lnTo>
                  <a:pt x="1333" y="352"/>
                </a:lnTo>
                <a:close/>
              </a:path>
            </a:pathLst>
          </a:custGeom>
          <a:solidFill>
            <a:srgbClr val="FF0000"/>
          </a:solidFill>
          <a:ln w="1270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19497" name="Freeform 9"/>
          <p:cNvSpPr>
            <a:spLocks/>
          </p:cNvSpPr>
          <p:nvPr/>
        </p:nvSpPr>
        <p:spPr bwMode="auto">
          <a:xfrm>
            <a:off x="4987925" y="4425950"/>
            <a:ext cx="465138" cy="625475"/>
          </a:xfrm>
          <a:custGeom>
            <a:avLst/>
            <a:gdLst>
              <a:gd name="T0" fmla="*/ 2147483646 w 293"/>
              <a:gd name="T1" fmla="*/ 0 h 394"/>
              <a:gd name="T2" fmla="*/ 2147483646 w 293"/>
              <a:gd name="T3" fmla="*/ 2147483646 h 394"/>
              <a:gd name="T4" fmla="*/ 2147483646 w 293"/>
              <a:gd name="T5" fmla="*/ 2147483646 h 394"/>
              <a:gd name="T6" fmla="*/ 2147483646 w 293"/>
              <a:gd name="T7" fmla="*/ 2147483646 h 394"/>
              <a:gd name="T8" fmla="*/ 2147483646 w 293"/>
              <a:gd name="T9" fmla="*/ 2147483646 h 394"/>
              <a:gd name="T10" fmla="*/ 2147483646 w 293"/>
              <a:gd name="T11" fmla="*/ 2147483646 h 394"/>
              <a:gd name="T12" fmla="*/ 2147483646 w 293"/>
              <a:gd name="T13" fmla="*/ 2147483646 h 394"/>
              <a:gd name="T14" fmla="*/ 2147483646 w 293"/>
              <a:gd name="T15" fmla="*/ 2147483646 h 394"/>
              <a:gd name="T16" fmla="*/ 2147483646 w 293"/>
              <a:gd name="T17" fmla="*/ 2147483646 h 394"/>
              <a:gd name="T18" fmla="*/ 0 w 293"/>
              <a:gd name="T19" fmla="*/ 2147483646 h 394"/>
              <a:gd name="T20" fmla="*/ 0 w 293"/>
              <a:gd name="T21" fmla="*/ 2147483646 h 394"/>
              <a:gd name="T22" fmla="*/ 2147483646 w 293"/>
              <a:gd name="T23" fmla="*/ 2147483646 h 394"/>
              <a:gd name="T24" fmla="*/ 2147483646 w 293"/>
              <a:gd name="T25" fmla="*/ 2147483646 h 394"/>
              <a:gd name="T26" fmla="*/ 2147483646 w 293"/>
              <a:gd name="T27" fmla="*/ 2147483646 h 394"/>
              <a:gd name="T28" fmla="*/ 2147483646 w 293"/>
              <a:gd name="T29" fmla="*/ 2147483646 h 394"/>
              <a:gd name="T30" fmla="*/ 2147483646 w 293"/>
              <a:gd name="T31" fmla="*/ 2147483646 h 394"/>
              <a:gd name="T32" fmla="*/ 2147483646 w 293"/>
              <a:gd name="T33" fmla="*/ 2147483646 h 394"/>
              <a:gd name="T34" fmla="*/ 2147483646 w 293"/>
              <a:gd name="T35" fmla="*/ 2147483646 h 394"/>
              <a:gd name="T36" fmla="*/ 2147483646 w 293"/>
              <a:gd name="T37" fmla="*/ 2147483646 h 394"/>
              <a:gd name="T38" fmla="*/ 2147483646 w 293"/>
              <a:gd name="T39" fmla="*/ 2147483646 h 394"/>
              <a:gd name="T40" fmla="*/ 2147483646 w 293"/>
              <a:gd name="T41" fmla="*/ 0 h 394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93" h="394">
                <a:moveTo>
                  <a:pt x="293" y="0"/>
                </a:moveTo>
                <a:lnTo>
                  <a:pt x="268" y="9"/>
                </a:lnTo>
                <a:lnTo>
                  <a:pt x="218" y="17"/>
                </a:lnTo>
                <a:lnTo>
                  <a:pt x="192" y="26"/>
                </a:lnTo>
                <a:lnTo>
                  <a:pt x="176" y="26"/>
                </a:lnTo>
                <a:lnTo>
                  <a:pt x="125" y="34"/>
                </a:lnTo>
                <a:lnTo>
                  <a:pt x="100" y="42"/>
                </a:lnTo>
                <a:lnTo>
                  <a:pt x="75" y="42"/>
                </a:lnTo>
                <a:lnTo>
                  <a:pt x="25" y="51"/>
                </a:lnTo>
                <a:lnTo>
                  <a:pt x="0" y="51"/>
                </a:lnTo>
                <a:lnTo>
                  <a:pt x="0" y="394"/>
                </a:lnTo>
                <a:lnTo>
                  <a:pt x="25" y="394"/>
                </a:lnTo>
                <a:lnTo>
                  <a:pt x="75" y="386"/>
                </a:lnTo>
                <a:lnTo>
                  <a:pt x="100" y="386"/>
                </a:lnTo>
                <a:lnTo>
                  <a:pt x="125" y="378"/>
                </a:lnTo>
                <a:lnTo>
                  <a:pt x="176" y="369"/>
                </a:lnTo>
                <a:lnTo>
                  <a:pt x="192" y="369"/>
                </a:lnTo>
                <a:lnTo>
                  <a:pt x="218" y="361"/>
                </a:lnTo>
                <a:lnTo>
                  <a:pt x="268" y="353"/>
                </a:lnTo>
                <a:lnTo>
                  <a:pt x="293" y="344"/>
                </a:lnTo>
                <a:lnTo>
                  <a:pt x="293" y="0"/>
                </a:lnTo>
                <a:close/>
              </a:path>
            </a:pathLst>
          </a:custGeom>
          <a:solidFill>
            <a:srgbClr val="808000"/>
          </a:solidFill>
          <a:ln w="1270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19498" name="Freeform 10"/>
          <p:cNvSpPr>
            <a:spLocks/>
          </p:cNvSpPr>
          <p:nvPr/>
        </p:nvSpPr>
        <p:spPr bwMode="auto">
          <a:xfrm>
            <a:off x="4575175" y="3189288"/>
            <a:ext cx="398463" cy="1862137"/>
          </a:xfrm>
          <a:custGeom>
            <a:avLst/>
            <a:gdLst>
              <a:gd name="T0" fmla="*/ 0 w 251"/>
              <a:gd name="T1" fmla="*/ 0 h 1173"/>
              <a:gd name="T2" fmla="*/ 2147483646 w 251"/>
              <a:gd name="T3" fmla="*/ 2147483646 h 1173"/>
              <a:gd name="T4" fmla="*/ 2147483646 w 251"/>
              <a:gd name="T5" fmla="*/ 2147483646 h 1173"/>
              <a:gd name="T6" fmla="*/ 0 w 251"/>
              <a:gd name="T7" fmla="*/ 2147483646 h 1173"/>
              <a:gd name="T8" fmla="*/ 0 w 251"/>
              <a:gd name="T9" fmla="*/ 0 h 117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51" h="1173">
                <a:moveTo>
                  <a:pt x="0" y="0"/>
                </a:moveTo>
                <a:lnTo>
                  <a:pt x="251" y="830"/>
                </a:lnTo>
                <a:lnTo>
                  <a:pt x="251" y="1173"/>
                </a:lnTo>
                <a:lnTo>
                  <a:pt x="0" y="343"/>
                </a:lnTo>
                <a:lnTo>
                  <a:pt x="0" y="0"/>
                </a:lnTo>
                <a:close/>
              </a:path>
            </a:pathLst>
          </a:custGeom>
          <a:solidFill>
            <a:srgbClr val="808000"/>
          </a:solidFill>
          <a:ln w="1270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19499" name="Freeform 11"/>
          <p:cNvSpPr>
            <a:spLocks/>
          </p:cNvSpPr>
          <p:nvPr/>
        </p:nvSpPr>
        <p:spPr bwMode="auto">
          <a:xfrm>
            <a:off x="4575175" y="3189288"/>
            <a:ext cx="877888" cy="1317625"/>
          </a:xfrm>
          <a:custGeom>
            <a:avLst/>
            <a:gdLst>
              <a:gd name="T0" fmla="*/ 2147483646 w 553"/>
              <a:gd name="T1" fmla="*/ 2147483646 h 830"/>
              <a:gd name="T2" fmla="*/ 2147483646 w 553"/>
              <a:gd name="T3" fmla="*/ 2147483646 h 830"/>
              <a:gd name="T4" fmla="*/ 2147483646 w 553"/>
              <a:gd name="T5" fmla="*/ 2147483646 h 830"/>
              <a:gd name="T6" fmla="*/ 2147483646 w 553"/>
              <a:gd name="T7" fmla="*/ 2147483646 h 830"/>
              <a:gd name="T8" fmla="*/ 2147483646 w 553"/>
              <a:gd name="T9" fmla="*/ 2147483646 h 830"/>
              <a:gd name="T10" fmla="*/ 2147483646 w 553"/>
              <a:gd name="T11" fmla="*/ 2147483646 h 830"/>
              <a:gd name="T12" fmla="*/ 2147483646 w 553"/>
              <a:gd name="T13" fmla="*/ 2147483646 h 830"/>
              <a:gd name="T14" fmla="*/ 2147483646 w 553"/>
              <a:gd name="T15" fmla="*/ 2147483646 h 830"/>
              <a:gd name="T16" fmla="*/ 2147483646 w 553"/>
              <a:gd name="T17" fmla="*/ 2147483646 h 830"/>
              <a:gd name="T18" fmla="*/ 2147483646 w 553"/>
              <a:gd name="T19" fmla="*/ 2147483646 h 830"/>
              <a:gd name="T20" fmla="*/ 0 w 553"/>
              <a:gd name="T21" fmla="*/ 0 h 830"/>
              <a:gd name="T22" fmla="*/ 2147483646 w 553"/>
              <a:gd name="T23" fmla="*/ 2147483646 h 83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553" h="830">
                <a:moveTo>
                  <a:pt x="553" y="779"/>
                </a:moveTo>
                <a:lnTo>
                  <a:pt x="528" y="788"/>
                </a:lnTo>
                <a:lnTo>
                  <a:pt x="478" y="796"/>
                </a:lnTo>
                <a:lnTo>
                  <a:pt x="452" y="805"/>
                </a:lnTo>
                <a:lnTo>
                  <a:pt x="436" y="805"/>
                </a:lnTo>
                <a:lnTo>
                  <a:pt x="385" y="813"/>
                </a:lnTo>
                <a:lnTo>
                  <a:pt x="360" y="821"/>
                </a:lnTo>
                <a:lnTo>
                  <a:pt x="335" y="821"/>
                </a:lnTo>
                <a:lnTo>
                  <a:pt x="285" y="830"/>
                </a:lnTo>
                <a:lnTo>
                  <a:pt x="260" y="830"/>
                </a:lnTo>
                <a:lnTo>
                  <a:pt x="0" y="0"/>
                </a:lnTo>
                <a:lnTo>
                  <a:pt x="553" y="779"/>
                </a:lnTo>
                <a:close/>
              </a:path>
            </a:pathLst>
          </a:custGeom>
          <a:solidFill>
            <a:srgbClr val="FFFF00"/>
          </a:solidFill>
          <a:ln w="1270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19500" name="Freeform 12"/>
          <p:cNvSpPr>
            <a:spLocks/>
          </p:cNvSpPr>
          <p:nvPr/>
        </p:nvSpPr>
        <p:spPr bwMode="auto">
          <a:xfrm>
            <a:off x="2246313" y="3189288"/>
            <a:ext cx="2741612" cy="1889125"/>
          </a:xfrm>
          <a:custGeom>
            <a:avLst/>
            <a:gdLst>
              <a:gd name="T0" fmla="*/ 2147483646 w 1727"/>
              <a:gd name="T1" fmla="*/ 2147483646 h 1190"/>
              <a:gd name="T2" fmla="*/ 2147483646 w 1727"/>
              <a:gd name="T3" fmla="*/ 2147483646 h 1190"/>
              <a:gd name="T4" fmla="*/ 2147483646 w 1727"/>
              <a:gd name="T5" fmla="*/ 2147483646 h 1190"/>
              <a:gd name="T6" fmla="*/ 2147483646 w 1727"/>
              <a:gd name="T7" fmla="*/ 2147483646 h 1190"/>
              <a:gd name="T8" fmla="*/ 2147483646 w 1727"/>
              <a:gd name="T9" fmla="*/ 2147483646 h 1190"/>
              <a:gd name="T10" fmla="*/ 2147483646 w 1727"/>
              <a:gd name="T11" fmla="*/ 2147483646 h 1190"/>
              <a:gd name="T12" fmla="*/ 2147483646 w 1727"/>
              <a:gd name="T13" fmla="*/ 2147483646 h 1190"/>
              <a:gd name="T14" fmla="*/ 2147483646 w 1727"/>
              <a:gd name="T15" fmla="*/ 2147483646 h 1190"/>
              <a:gd name="T16" fmla="*/ 2147483646 w 1727"/>
              <a:gd name="T17" fmla="*/ 2147483646 h 1190"/>
              <a:gd name="T18" fmla="*/ 2147483646 w 1727"/>
              <a:gd name="T19" fmla="*/ 2147483646 h 1190"/>
              <a:gd name="T20" fmla="*/ 2147483646 w 1727"/>
              <a:gd name="T21" fmla="*/ 2147483646 h 1190"/>
              <a:gd name="T22" fmla="*/ 2147483646 w 1727"/>
              <a:gd name="T23" fmla="*/ 2147483646 h 1190"/>
              <a:gd name="T24" fmla="*/ 2147483646 w 1727"/>
              <a:gd name="T25" fmla="*/ 2147483646 h 1190"/>
              <a:gd name="T26" fmla="*/ 2147483646 w 1727"/>
              <a:gd name="T27" fmla="*/ 2147483646 h 1190"/>
              <a:gd name="T28" fmla="*/ 2147483646 w 1727"/>
              <a:gd name="T29" fmla="*/ 2147483646 h 1190"/>
              <a:gd name="T30" fmla="*/ 2147483646 w 1727"/>
              <a:gd name="T31" fmla="*/ 2147483646 h 1190"/>
              <a:gd name="T32" fmla="*/ 2147483646 w 1727"/>
              <a:gd name="T33" fmla="*/ 2147483646 h 1190"/>
              <a:gd name="T34" fmla="*/ 2147483646 w 1727"/>
              <a:gd name="T35" fmla="*/ 2147483646 h 1190"/>
              <a:gd name="T36" fmla="*/ 2147483646 w 1727"/>
              <a:gd name="T37" fmla="*/ 2147483646 h 1190"/>
              <a:gd name="T38" fmla="*/ 2147483646 w 1727"/>
              <a:gd name="T39" fmla="*/ 2147483646 h 1190"/>
              <a:gd name="T40" fmla="*/ 2147483646 w 1727"/>
              <a:gd name="T41" fmla="*/ 2147483646 h 1190"/>
              <a:gd name="T42" fmla="*/ 2147483646 w 1727"/>
              <a:gd name="T43" fmla="*/ 2147483646 h 1190"/>
              <a:gd name="T44" fmla="*/ 2147483646 w 1727"/>
              <a:gd name="T45" fmla="*/ 2147483646 h 1190"/>
              <a:gd name="T46" fmla="*/ 0 w 1727"/>
              <a:gd name="T47" fmla="*/ 2147483646 h 1190"/>
              <a:gd name="T48" fmla="*/ 0 w 1727"/>
              <a:gd name="T49" fmla="*/ 2147483646 h 1190"/>
              <a:gd name="T50" fmla="*/ 0 w 1727"/>
              <a:gd name="T51" fmla="*/ 2147483646 h 1190"/>
              <a:gd name="T52" fmla="*/ 0 w 1727"/>
              <a:gd name="T53" fmla="*/ 2147483646 h 1190"/>
              <a:gd name="T54" fmla="*/ 2147483646 w 1727"/>
              <a:gd name="T55" fmla="*/ 2147483646 h 1190"/>
              <a:gd name="T56" fmla="*/ 2147483646 w 1727"/>
              <a:gd name="T57" fmla="*/ 2147483646 h 1190"/>
              <a:gd name="T58" fmla="*/ 2147483646 w 1727"/>
              <a:gd name="T59" fmla="*/ 2147483646 h 1190"/>
              <a:gd name="T60" fmla="*/ 2147483646 w 1727"/>
              <a:gd name="T61" fmla="*/ 2147483646 h 1190"/>
              <a:gd name="T62" fmla="*/ 2147483646 w 1727"/>
              <a:gd name="T63" fmla="*/ 2147483646 h 1190"/>
              <a:gd name="T64" fmla="*/ 2147483646 w 1727"/>
              <a:gd name="T65" fmla="*/ 2147483646 h 1190"/>
              <a:gd name="T66" fmla="*/ 2147483646 w 1727"/>
              <a:gd name="T67" fmla="*/ 2147483646 h 1190"/>
              <a:gd name="T68" fmla="*/ 2147483646 w 1727"/>
              <a:gd name="T69" fmla="*/ 2147483646 h 1190"/>
              <a:gd name="T70" fmla="*/ 2147483646 w 1727"/>
              <a:gd name="T71" fmla="*/ 2147483646 h 1190"/>
              <a:gd name="T72" fmla="*/ 2147483646 w 1727"/>
              <a:gd name="T73" fmla="*/ 2147483646 h 1190"/>
              <a:gd name="T74" fmla="*/ 2147483646 w 1727"/>
              <a:gd name="T75" fmla="*/ 2147483646 h 1190"/>
              <a:gd name="T76" fmla="*/ 2147483646 w 1727"/>
              <a:gd name="T77" fmla="*/ 2147483646 h 1190"/>
              <a:gd name="T78" fmla="*/ 2147483646 w 1727"/>
              <a:gd name="T79" fmla="*/ 2147483646 h 1190"/>
              <a:gd name="T80" fmla="*/ 2147483646 w 1727"/>
              <a:gd name="T81" fmla="*/ 2147483646 h 1190"/>
              <a:gd name="T82" fmla="*/ 2147483646 w 1727"/>
              <a:gd name="T83" fmla="*/ 2147483646 h 1190"/>
              <a:gd name="T84" fmla="*/ 2147483646 w 1727"/>
              <a:gd name="T85" fmla="*/ 2147483646 h 1190"/>
              <a:gd name="T86" fmla="*/ 2147483646 w 1727"/>
              <a:gd name="T87" fmla="*/ 2147483646 h 1190"/>
              <a:gd name="T88" fmla="*/ 2147483646 w 1727"/>
              <a:gd name="T89" fmla="*/ 2147483646 h 1190"/>
              <a:gd name="T90" fmla="*/ 2147483646 w 1727"/>
              <a:gd name="T91" fmla="*/ 2147483646 h 1190"/>
              <a:gd name="T92" fmla="*/ 2147483646 w 1727"/>
              <a:gd name="T93" fmla="*/ 2147483646 h 1190"/>
              <a:gd name="T94" fmla="*/ 2147483646 w 1727"/>
              <a:gd name="T95" fmla="*/ 2147483646 h 1190"/>
              <a:gd name="T96" fmla="*/ 2147483646 w 1727"/>
              <a:gd name="T97" fmla="*/ 2147483646 h 1190"/>
              <a:gd name="T98" fmla="*/ 2147483646 w 1727"/>
              <a:gd name="T99" fmla="*/ 2147483646 h 1190"/>
              <a:gd name="T100" fmla="*/ 2147483646 w 1727"/>
              <a:gd name="T101" fmla="*/ 2147483646 h 119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1727" h="1190">
                <a:moveTo>
                  <a:pt x="1727" y="830"/>
                </a:moveTo>
                <a:lnTo>
                  <a:pt x="1702" y="838"/>
                </a:lnTo>
                <a:lnTo>
                  <a:pt x="1651" y="838"/>
                </a:lnTo>
                <a:lnTo>
                  <a:pt x="1626" y="838"/>
                </a:lnTo>
                <a:lnTo>
                  <a:pt x="1601" y="838"/>
                </a:lnTo>
                <a:lnTo>
                  <a:pt x="1542" y="846"/>
                </a:lnTo>
                <a:lnTo>
                  <a:pt x="1517" y="846"/>
                </a:lnTo>
                <a:lnTo>
                  <a:pt x="1492" y="846"/>
                </a:lnTo>
                <a:lnTo>
                  <a:pt x="1442" y="846"/>
                </a:lnTo>
                <a:lnTo>
                  <a:pt x="1417" y="846"/>
                </a:lnTo>
                <a:lnTo>
                  <a:pt x="1391" y="846"/>
                </a:lnTo>
                <a:lnTo>
                  <a:pt x="1341" y="838"/>
                </a:lnTo>
                <a:lnTo>
                  <a:pt x="1316" y="838"/>
                </a:lnTo>
                <a:lnTo>
                  <a:pt x="1291" y="838"/>
                </a:lnTo>
                <a:lnTo>
                  <a:pt x="1241" y="838"/>
                </a:lnTo>
                <a:lnTo>
                  <a:pt x="1215" y="830"/>
                </a:lnTo>
                <a:lnTo>
                  <a:pt x="1190" y="830"/>
                </a:lnTo>
                <a:lnTo>
                  <a:pt x="1140" y="821"/>
                </a:lnTo>
                <a:lnTo>
                  <a:pt x="1115" y="821"/>
                </a:lnTo>
                <a:lnTo>
                  <a:pt x="1090" y="813"/>
                </a:lnTo>
                <a:lnTo>
                  <a:pt x="1039" y="805"/>
                </a:lnTo>
                <a:lnTo>
                  <a:pt x="1014" y="805"/>
                </a:lnTo>
                <a:lnTo>
                  <a:pt x="989" y="796"/>
                </a:lnTo>
                <a:lnTo>
                  <a:pt x="939" y="788"/>
                </a:lnTo>
                <a:lnTo>
                  <a:pt x="922" y="779"/>
                </a:lnTo>
                <a:lnTo>
                  <a:pt x="897" y="779"/>
                </a:lnTo>
                <a:lnTo>
                  <a:pt x="847" y="763"/>
                </a:lnTo>
                <a:lnTo>
                  <a:pt x="821" y="763"/>
                </a:lnTo>
                <a:lnTo>
                  <a:pt x="805" y="754"/>
                </a:lnTo>
                <a:lnTo>
                  <a:pt x="754" y="737"/>
                </a:lnTo>
                <a:lnTo>
                  <a:pt x="729" y="729"/>
                </a:lnTo>
                <a:lnTo>
                  <a:pt x="712" y="721"/>
                </a:lnTo>
                <a:lnTo>
                  <a:pt x="671" y="704"/>
                </a:lnTo>
                <a:lnTo>
                  <a:pt x="645" y="696"/>
                </a:lnTo>
                <a:lnTo>
                  <a:pt x="629" y="687"/>
                </a:lnTo>
                <a:lnTo>
                  <a:pt x="587" y="670"/>
                </a:lnTo>
                <a:lnTo>
                  <a:pt x="562" y="662"/>
                </a:lnTo>
                <a:lnTo>
                  <a:pt x="545" y="654"/>
                </a:lnTo>
                <a:lnTo>
                  <a:pt x="503" y="637"/>
                </a:lnTo>
                <a:lnTo>
                  <a:pt x="486" y="628"/>
                </a:lnTo>
                <a:lnTo>
                  <a:pt x="469" y="620"/>
                </a:lnTo>
                <a:lnTo>
                  <a:pt x="427" y="595"/>
                </a:lnTo>
                <a:lnTo>
                  <a:pt x="411" y="587"/>
                </a:lnTo>
                <a:lnTo>
                  <a:pt x="394" y="578"/>
                </a:lnTo>
                <a:lnTo>
                  <a:pt x="360" y="553"/>
                </a:lnTo>
                <a:lnTo>
                  <a:pt x="344" y="545"/>
                </a:lnTo>
                <a:lnTo>
                  <a:pt x="327" y="528"/>
                </a:lnTo>
                <a:lnTo>
                  <a:pt x="293" y="511"/>
                </a:lnTo>
                <a:lnTo>
                  <a:pt x="277" y="494"/>
                </a:lnTo>
                <a:lnTo>
                  <a:pt x="260" y="486"/>
                </a:lnTo>
                <a:lnTo>
                  <a:pt x="235" y="461"/>
                </a:lnTo>
                <a:lnTo>
                  <a:pt x="218" y="444"/>
                </a:lnTo>
                <a:lnTo>
                  <a:pt x="210" y="436"/>
                </a:lnTo>
                <a:lnTo>
                  <a:pt x="184" y="411"/>
                </a:lnTo>
                <a:lnTo>
                  <a:pt x="168" y="394"/>
                </a:lnTo>
                <a:lnTo>
                  <a:pt x="159" y="385"/>
                </a:lnTo>
                <a:lnTo>
                  <a:pt x="134" y="352"/>
                </a:lnTo>
                <a:lnTo>
                  <a:pt x="126" y="343"/>
                </a:lnTo>
                <a:lnTo>
                  <a:pt x="117" y="327"/>
                </a:lnTo>
                <a:lnTo>
                  <a:pt x="92" y="302"/>
                </a:lnTo>
                <a:lnTo>
                  <a:pt x="84" y="285"/>
                </a:lnTo>
                <a:lnTo>
                  <a:pt x="75" y="276"/>
                </a:lnTo>
                <a:lnTo>
                  <a:pt x="59" y="243"/>
                </a:lnTo>
                <a:lnTo>
                  <a:pt x="59" y="234"/>
                </a:lnTo>
                <a:lnTo>
                  <a:pt x="50" y="218"/>
                </a:lnTo>
                <a:lnTo>
                  <a:pt x="34" y="184"/>
                </a:lnTo>
                <a:lnTo>
                  <a:pt x="34" y="176"/>
                </a:lnTo>
                <a:lnTo>
                  <a:pt x="25" y="159"/>
                </a:lnTo>
                <a:lnTo>
                  <a:pt x="17" y="134"/>
                </a:lnTo>
                <a:lnTo>
                  <a:pt x="8" y="117"/>
                </a:lnTo>
                <a:lnTo>
                  <a:pt x="8" y="100"/>
                </a:lnTo>
                <a:lnTo>
                  <a:pt x="0" y="75"/>
                </a:lnTo>
                <a:lnTo>
                  <a:pt x="0" y="58"/>
                </a:lnTo>
                <a:lnTo>
                  <a:pt x="0" y="42"/>
                </a:lnTo>
                <a:lnTo>
                  <a:pt x="0" y="16"/>
                </a:lnTo>
                <a:lnTo>
                  <a:pt x="0" y="0"/>
                </a:lnTo>
                <a:lnTo>
                  <a:pt x="0" y="343"/>
                </a:lnTo>
                <a:lnTo>
                  <a:pt x="0" y="360"/>
                </a:lnTo>
                <a:lnTo>
                  <a:pt x="0" y="385"/>
                </a:lnTo>
                <a:lnTo>
                  <a:pt x="0" y="402"/>
                </a:lnTo>
                <a:lnTo>
                  <a:pt x="0" y="419"/>
                </a:lnTo>
                <a:lnTo>
                  <a:pt x="8" y="444"/>
                </a:lnTo>
                <a:lnTo>
                  <a:pt x="8" y="461"/>
                </a:lnTo>
                <a:lnTo>
                  <a:pt x="17" y="478"/>
                </a:lnTo>
                <a:lnTo>
                  <a:pt x="25" y="503"/>
                </a:lnTo>
                <a:lnTo>
                  <a:pt x="34" y="519"/>
                </a:lnTo>
                <a:lnTo>
                  <a:pt x="34" y="528"/>
                </a:lnTo>
                <a:lnTo>
                  <a:pt x="50" y="561"/>
                </a:lnTo>
                <a:lnTo>
                  <a:pt x="59" y="578"/>
                </a:lnTo>
                <a:lnTo>
                  <a:pt x="59" y="587"/>
                </a:lnTo>
                <a:lnTo>
                  <a:pt x="75" y="620"/>
                </a:lnTo>
                <a:lnTo>
                  <a:pt x="84" y="628"/>
                </a:lnTo>
                <a:lnTo>
                  <a:pt x="92" y="645"/>
                </a:lnTo>
                <a:lnTo>
                  <a:pt x="117" y="670"/>
                </a:lnTo>
                <a:lnTo>
                  <a:pt x="126" y="687"/>
                </a:lnTo>
                <a:lnTo>
                  <a:pt x="134" y="696"/>
                </a:lnTo>
                <a:lnTo>
                  <a:pt x="159" y="729"/>
                </a:lnTo>
                <a:lnTo>
                  <a:pt x="168" y="737"/>
                </a:lnTo>
                <a:lnTo>
                  <a:pt x="184" y="754"/>
                </a:lnTo>
                <a:lnTo>
                  <a:pt x="210" y="779"/>
                </a:lnTo>
                <a:lnTo>
                  <a:pt x="218" y="788"/>
                </a:lnTo>
                <a:lnTo>
                  <a:pt x="235" y="805"/>
                </a:lnTo>
                <a:lnTo>
                  <a:pt x="260" y="830"/>
                </a:lnTo>
                <a:lnTo>
                  <a:pt x="277" y="838"/>
                </a:lnTo>
                <a:lnTo>
                  <a:pt x="293" y="855"/>
                </a:lnTo>
                <a:lnTo>
                  <a:pt x="327" y="872"/>
                </a:lnTo>
                <a:lnTo>
                  <a:pt x="344" y="888"/>
                </a:lnTo>
                <a:lnTo>
                  <a:pt x="360" y="897"/>
                </a:lnTo>
                <a:lnTo>
                  <a:pt x="394" y="922"/>
                </a:lnTo>
                <a:lnTo>
                  <a:pt x="411" y="930"/>
                </a:lnTo>
                <a:lnTo>
                  <a:pt x="427" y="939"/>
                </a:lnTo>
                <a:lnTo>
                  <a:pt x="469" y="964"/>
                </a:lnTo>
                <a:lnTo>
                  <a:pt x="486" y="972"/>
                </a:lnTo>
                <a:lnTo>
                  <a:pt x="503" y="981"/>
                </a:lnTo>
                <a:lnTo>
                  <a:pt x="545" y="997"/>
                </a:lnTo>
                <a:lnTo>
                  <a:pt x="562" y="1006"/>
                </a:lnTo>
                <a:lnTo>
                  <a:pt x="587" y="1014"/>
                </a:lnTo>
                <a:lnTo>
                  <a:pt x="629" y="1031"/>
                </a:lnTo>
                <a:lnTo>
                  <a:pt x="645" y="1039"/>
                </a:lnTo>
                <a:lnTo>
                  <a:pt x="671" y="1048"/>
                </a:lnTo>
                <a:lnTo>
                  <a:pt x="712" y="1064"/>
                </a:lnTo>
                <a:lnTo>
                  <a:pt x="729" y="1073"/>
                </a:lnTo>
                <a:lnTo>
                  <a:pt x="754" y="1081"/>
                </a:lnTo>
                <a:lnTo>
                  <a:pt x="805" y="1098"/>
                </a:lnTo>
                <a:lnTo>
                  <a:pt x="821" y="1106"/>
                </a:lnTo>
                <a:lnTo>
                  <a:pt x="847" y="1106"/>
                </a:lnTo>
                <a:lnTo>
                  <a:pt x="897" y="1123"/>
                </a:lnTo>
                <a:lnTo>
                  <a:pt x="922" y="1123"/>
                </a:lnTo>
                <a:lnTo>
                  <a:pt x="939" y="1132"/>
                </a:lnTo>
                <a:lnTo>
                  <a:pt x="989" y="1140"/>
                </a:lnTo>
                <a:lnTo>
                  <a:pt x="1014" y="1148"/>
                </a:lnTo>
                <a:lnTo>
                  <a:pt x="1039" y="1148"/>
                </a:lnTo>
                <a:lnTo>
                  <a:pt x="1090" y="1157"/>
                </a:lnTo>
                <a:lnTo>
                  <a:pt x="1115" y="1165"/>
                </a:lnTo>
                <a:lnTo>
                  <a:pt x="1140" y="1165"/>
                </a:lnTo>
                <a:lnTo>
                  <a:pt x="1190" y="1173"/>
                </a:lnTo>
                <a:lnTo>
                  <a:pt x="1215" y="1173"/>
                </a:lnTo>
                <a:lnTo>
                  <a:pt x="1241" y="1182"/>
                </a:lnTo>
                <a:lnTo>
                  <a:pt x="1291" y="1182"/>
                </a:lnTo>
                <a:lnTo>
                  <a:pt x="1316" y="1182"/>
                </a:lnTo>
                <a:lnTo>
                  <a:pt x="1341" y="1182"/>
                </a:lnTo>
                <a:lnTo>
                  <a:pt x="1391" y="1190"/>
                </a:lnTo>
                <a:lnTo>
                  <a:pt x="1417" y="1190"/>
                </a:lnTo>
                <a:lnTo>
                  <a:pt x="1442" y="1190"/>
                </a:lnTo>
                <a:lnTo>
                  <a:pt x="1492" y="1190"/>
                </a:lnTo>
                <a:lnTo>
                  <a:pt x="1517" y="1190"/>
                </a:lnTo>
                <a:lnTo>
                  <a:pt x="1542" y="1190"/>
                </a:lnTo>
                <a:lnTo>
                  <a:pt x="1601" y="1182"/>
                </a:lnTo>
                <a:lnTo>
                  <a:pt x="1626" y="1182"/>
                </a:lnTo>
                <a:lnTo>
                  <a:pt x="1651" y="1182"/>
                </a:lnTo>
                <a:lnTo>
                  <a:pt x="1702" y="1182"/>
                </a:lnTo>
                <a:lnTo>
                  <a:pt x="1727" y="1173"/>
                </a:lnTo>
                <a:lnTo>
                  <a:pt x="1727" y="830"/>
                </a:lnTo>
                <a:close/>
              </a:path>
            </a:pathLst>
          </a:custGeom>
          <a:solidFill>
            <a:srgbClr val="1A4D33"/>
          </a:solidFill>
          <a:ln w="1270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19501" name="Freeform 13"/>
          <p:cNvSpPr>
            <a:spLocks/>
          </p:cNvSpPr>
          <p:nvPr/>
        </p:nvSpPr>
        <p:spPr bwMode="auto">
          <a:xfrm>
            <a:off x="2246313" y="1844675"/>
            <a:ext cx="4670425" cy="2687638"/>
          </a:xfrm>
          <a:custGeom>
            <a:avLst/>
            <a:gdLst>
              <a:gd name="T0" fmla="*/ 2147483646 w 2942"/>
              <a:gd name="T1" fmla="*/ 2147483646 h 1693"/>
              <a:gd name="T2" fmla="*/ 2147483646 w 2942"/>
              <a:gd name="T3" fmla="*/ 2147483646 h 1693"/>
              <a:gd name="T4" fmla="*/ 2147483646 w 2942"/>
              <a:gd name="T5" fmla="*/ 2147483646 h 1693"/>
              <a:gd name="T6" fmla="*/ 2147483646 w 2942"/>
              <a:gd name="T7" fmla="*/ 2147483646 h 1693"/>
              <a:gd name="T8" fmla="*/ 2147483646 w 2942"/>
              <a:gd name="T9" fmla="*/ 2147483646 h 1693"/>
              <a:gd name="T10" fmla="*/ 2147483646 w 2942"/>
              <a:gd name="T11" fmla="*/ 2147483646 h 1693"/>
              <a:gd name="T12" fmla="*/ 2147483646 w 2942"/>
              <a:gd name="T13" fmla="*/ 2147483646 h 1693"/>
              <a:gd name="T14" fmla="*/ 2147483646 w 2942"/>
              <a:gd name="T15" fmla="*/ 2147483646 h 1693"/>
              <a:gd name="T16" fmla="*/ 2147483646 w 2942"/>
              <a:gd name="T17" fmla="*/ 2147483646 h 1693"/>
              <a:gd name="T18" fmla="*/ 2147483646 w 2942"/>
              <a:gd name="T19" fmla="*/ 2147483646 h 1693"/>
              <a:gd name="T20" fmla="*/ 2147483646 w 2942"/>
              <a:gd name="T21" fmla="*/ 2147483646 h 1693"/>
              <a:gd name="T22" fmla="*/ 2147483646 w 2942"/>
              <a:gd name="T23" fmla="*/ 2147483646 h 1693"/>
              <a:gd name="T24" fmla="*/ 2147483646 w 2942"/>
              <a:gd name="T25" fmla="*/ 2147483646 h 1693"/>
              <a:gd name="T26" fmla="*/ 2147483646 w 2942"/>
              <a:gd name="T27" fmla="*/ 2147483646 h 1693"/>
              <a:gd name="T28" fmla="*/ 2147483646 w 2942"/>
              <a:gd name="T29" fmla="*/ 2147483646 h 1693"/>
              <a:gd name="T30" fmla="*/ 2147483646 w 2942"/>
              <a:gd name="T31" fmla="*/ 2147483646 h 1693"/>
              <a:gd name="T32" fmla="*/ 2147483646 w 2942"/>
              <a:gd name="T33" fmla="*/ 2147483646 h 1693"/>
              <a:gd name="T34" fmla="*/ 2147483646 w 2942"/>
              <a:gd name="T35" fmla="*/ 2147483646 h 1693"/>
              <a:gd name="T36" fmla="*/ 0 w 2942"/>
              <a:gd name="T37" fmla="*/ 2147483646 h 1693"/>
              <a:gd name="T38" fmla="*/ 0 w 2942"/>
              <a:gd name="T39" fmla="*/ 2147483646 h 1693"/>
              <a:gd name="T40" fmla="*/ 2147483646 w 2942"/>
              <a:gd name="T41" fmla="*/ 2147483646 h 1693"/>
              <a:gd name="T42" fmla="*/ 2147483646 w 2942"/>
              <a:gd name="T43" fmla="*/ 2147483646 h 1693"/>
              <a:gd name="T44" fmla="*/ 2147483646 w 2942"/>
              <a:gd name="T45" fmla="*/ 2147483646 h 1693"/>
              <a:gd name="T46" fmla="*/ 2147483646 w 2942"/>
              <a:gd name="T47" fmla="*/ 2147483646 h 1693"/>
              <a:gd name="T48" fmla="*/ 2147483646 w 2942"/>
              <a:gd name="T49" fmla="*/ 2147483646 h 1693"/>
              <a:gd name="T50" fmla="*/ 2147483646 w 2942"/>
              <a:gd name="T51" fmla="*/ 2147483646 h 1693"/>
              <a:gd name="T52" fmla="*/ 2147483646 w 2942"/>
              <a:gd name="T53" fmla="*/ 2147483646 h 1693"/>
              <a:gd name="T54" fmla="*/ 2147483646 w 2942"/>
              <a:gd name="T55" fmla="*/ 2147483646 h 1693"/>
              <a:gd name="T56" fmla="*/ 2147483646 w 2942"/>
              <a:gd name="T57" fmla="*/ 2147483646 h 1693"/>
              <a:gd name="T58" fmla="*/ 2147483646 w 2942"/>
              <a:gd name="T59" fmla="*/ 2147483646 h 1693"/>
              <a:gd name="T60" fmla="*/ 2147483646 w 2942"/>
              <a:gd name="T61" fmla="*/ 2147483646 h 1693"/>
              <a:gd name="T62" fmla="*/ 2147483646 w 2942"/>
              <a:gd name="T63" fmla="*/ 2147483646 h 1693"/>
              <a:gd name="T64" fmla="*/ 2147483646 w 2942"/>
              <a:gd name="T65" fmla="*/ 2147483646 h 1693"/>
              <a:gd name="T66" fmla="*/ 2147483646 w 2942"/>
              <a:gd name="T67" fmla="*/ 2147483646 h 1693"/>
              <a:gd name="T68" fmla="*/ 2147483646 w 2942"/>
              <a:gd name="T69" fmla="*/ 0 h 1693"/>
              <a:gd name="T70" fmla="*/ 2147483646 w 2942"/>
              <a:gd name="T71" fmla="*/ 0 h 1693"/>
              <a:gd name="T72" fmla="*/ 2147483646 w 2942"/>
              <a:gd name="T73" fmla="*/ 0 h 1693"/>
              <a:gd name="T74" fmla="*/ 2147483646 w 2942"/>
              <a:gd name="T75" fmla="*/ 2147483646 h 1693"/>
              <a:gd name="T76" fmla="*/ 2147483646 w 2942"/>
              <a:gd name="T77" fmla="*/ 2147483646 h 1693"/>
              <a:gd name="T78" fmla="*/ 2147483646 w 2942"/>
              <a:gd name="T79" fmla="*/ 2147483646 h 1693"/>
              <a:gd name="T80" fmla="*/ 2147483646 w 2942"/>
              <a:gd name="T81" fmla="*/ 2147483646 h 1693"/>
              <a:gd name="T82" fmla="*/ 2147483646 w 2942"/>
              <a:gd name="T83" fmla="*/ 2147483646 h 1693"/>
              <a:gd name="T84" fmla="*/ 2147483646 w 2942"/>
              <a:gd name="T85" fmla="*/ 2147483646 h 1693"/>
              <a:gd name="T86" fmla="*/ 2147483646 w 2942"/>
              <a:gd name="T87" fmla="*/ 2147483646 h 1693"/>
              <a:gd name="T88" fmla="*/ 2147483646 w 2942"/>
              <a:gd name="T89" fmla="*/ 2147483646 h 1693"/>
              <a:gd name="T90" fmla="*/ 2147483646 w 2942"/>
              <a:gd name="T91" fmla="*/ 2147483646 h 1693"/>
              <a:gd name="T92" fmla="*/ 2147483646 w 2942"/>
              <a:gd name="T93" fmla="*/ 2147483646 h 1693"/>
              <a:gd name="T94" fmla="*/ 2147483646 w 2942"/>
              <a:gd name="T95" fmla="*/ 2147483646 h 1693"/>
              <a:gd name="T96" fmla="*/ 2147483646 w 2942"/>
              <a:gd name="T97" fmla="*/ 2147483646 h 1693"/>
              <a:gd name="T98" fmla="*/ 2147483646 w 2942"/>
              <a:gd name="T99" fmla="*/ 2147483646 h 1693"/>
              <a:gd name="T100" fmla="*/ 2147483646 w 2942"/>
              <a:gd name="T101" fmla="*/ 2147483646 h 1693"/>
              <a:gd name="T102" fmla="*/ 2147483646 w 2942"/>
              <a:gd name="T103" fmla="*/ 2147483646 h 1693"/>
              <a:gd name="T104" fmla="*/ 2147483646 w 2942"/>
              <a:gd name="T105" fmla="*/ 2147483646 h 1693"/>
              <a:gd name="T106" fmla="*/ 2147483646 w 2942"/>
              <a:gd name="T107" fmla="*/ 2147483646 h 1693"/>
              <a:gd name="T108" fmla="*/ 2147483646 w 2942"/>
              <a:gd name="T109" fmla="*/ 2147483646 h 1693"/>
              <a:gd name="T110" fmla="*/ 2147483646 w 2942"/>
              <a:gd name="T111" fmla="*/ 2147483646 h 1693"/>
              <a:gd name="T112" fmla="*/ 2147483646 w 2942"/>
              <a:gd name="T113" fmla="*/ 2147483646 h 1693"/>
              <a:gd name="T114" fmla="*/ 2147483646 w 2942"/>
              <a:gd name="T115" fmla="*/ 2147483646 h 1693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942" h="1693">
                <a:moveTo>
                  <a:pt x="1727" y="1677"/>
                </a:moveTo>
                <a:lnTo>
                  <a:pt x="1702" y="1685"/>
                </a:lnTo>
                <a:lnTo>
                  <a:pt x="1651" y="1685"/>
                </a:lnTo>
                <a:lnTo>
                  <a:pt x="1626" y="1685"/>
                </a:lnTo>
                <a:lnTo>
                  <a:pt x="1601" y="1685"/>
                </a:lnTo>
                <a:lnTo>
                  <a:pt x="1542" y="1693"/>
                </a:lnTo>
                <a:lnTo>
                  <a:pt x="1517" y="1693"/>
                </a:lnTo>
                <a:lnTo>
                  <a:pt x="1492" y="1693"/>
                </a:lnTo>
                <a:lnTo>
                  <a:pt x="1442" y="1693"/>
                </a:lnTo>
                <a:lnTo>
                  <a:pt x="1417" y="1693"/>
                </a:lnTo>
                <a:lnTo>
                  <a:pt x="1391" y="1693"/>
                </a:lnTo>
                <a:lnTo>
                  <a:pt x="1341" y="1685"/>
                </a:lnTo>
                <a:lnTo>
                  <a:pt x="1316" y="1685"/>
                </a:lnTo>
                <a:lnTo>
                  <a:pt x="1291" y="1685"/>
                </a:lnTo>
                <a:lnTo>
                  <a:pt x="1266" y="1685"/>
                </a:lnTo>
                <a:lnTo>
                  <a:pt x="1215" y="1677"/>
                </a:lnTo>
                <a:lnTo>
                  <a:pt x="1190" y="1677"/>
                </a:lnTo>
                <a:lnTo>
                  <a:pt x="1165" y="1677"/>
                </a:lnTo>
                <a:lnTo>
                  <a:pt x="1115" y="1668"/>
                </a:lnTo>
                <a:lnTo>
                  <a:pt x="1090" y="1660"/>
                </a:lnTo>
                <a:lnTo>
                  <a:pt x="1065" y="1660"/>
                </a:lnTo>
                <a:lnTo>
                  <a:pt x="1014" y="1652"/>
                </a:lnTo>
                <a:lnTo>
                  <a:pt x="989" y="1643"/>
                </a:lnTo>
                <a:lnTo>
                  <a:pt x="964" y="1643"/>
                </a:lnTo>
                <a:lnTo>
                  <a:pt x="922" y="1626"/>
                </a:lnTo>
                <a:lnTo>
                  <a:pt x="897" y="1626"/>
                </a:lnTo>
                <a:lnTo>
                  <a:pt x="872" y="1618"/>
                </a:lnTo>
                <a:lnTo>
                  <a:pt x="821" y="1610"/>
                </a:lnTo>
                <a:lnTo>
                  <a:pt x="805" y="1601"/>
                </a:lnTo>
                <a:lnTo>
                  <a:pt x="780" y="1593"/>
                </a:lnTo>
                <a:lnTo>
                  <a:pt x="729" y="1576"/>
                </a:lnTo>
                <a:lnTo>
                  <a:pt x="712" y="1568"/>
                </a:lnTo>
                <a:lnTo>
                  <a:pt x="687" y="1559"/>
                </a:lnTo>
                <a:lnTo>
                  <a:pt x="645" y="1543"/>
                </a:lnTo>
                <a:lnTo>
                  <a:pt x="629" y="1534"/>
                </a:lnTo>
                <a:lnTo>
                  <a:pt x="604" y="1526"/>
                </a:lnTo>
                <a:lnTo>
                  <a:pt x="562" y="1509"/>
                </a:lnTo>
                <a:lnTo>
                  <a:pt x="545" y="1501"/>
                </a:lnTo>
                <a:lnTo>
                  <a:pt x="520" y="1492"/>
                </a:lnTo>
                <a:lnTo>
                  <a:pt x="503" y="1484"/>
                </a:lnTo>
                <a:lnTo>
                  <a:pt x="469" y="1467"/>
                </a:lnTo>
                <a:lnTo>
                  <a:pt x="444" y="1450"/>
                </a:lnTo>
                <a:lnTo>
                  <a:pt x="427" y="1442"/>
                </a:lnTo>
                <a:lnTo>
                  <a:pt x="394" y="1425"/>
                </a:lnTo>
                <a:lnTo>
                  <a:pt x="377" y="1408"/>
                </a:lnTo>
                <a:lnTo>
                  <a:pt x="360" y="1400"/>
                </a:lnTo>
                <a:lnTo>
                  <a:pt x="327" y="1375"/>
                </a:lnTo>
                <a:lnTo>
                  <a:pt x="310" y="1366"/>
                </a:lnTo>
                <a:lnTo>
                  <a:pt x="293" y="1358"/>
                </a:lnTo>
                <a:lnTo>
                  <a:pt x="260" y="1333"/>
                </a:lnTo>
                <a:lnTo>
                  <a:pt x="251" y="1316"/>
                </a:lnTo>
                <a:lnTo>
                  <a:pt x="235" y="1308"/>
                </a:lnTo>
                <a:lnTo>
                  <a:pt x="210" y="1283"/>
                </a:lnTo>
                <a:lnTo>
                  <a:pt x="193" y="1266"/>
                </a:lnTo>
                <a:lnTo>
                  <a:pt x="184" y="1258"/>
                </a:lnTo>
                <a:lnTo>
                  <a:pt x="159" y="1232"/>
                </a:lnTo>
                <a:lnTo>
                  <a:pt x="151" y="1216"/>
                </a:lnTo>
                <a:lnTo>
                  <a:pt x="134" y="1199"/>
                </a:lnTo>
                <a:lnTo>
                  <a:pt x="117" y="1174"/>
                </a:lnTo>
                <a:lnTo>
                  <a:pt x="109" y="1165"/>
                </a:lnTo>
                <a:lnTo>
                  <a:pt x="92" y="1149"/>
                </a:lnTo>
                <a:lnTo>
                  <a:pt x="75" y="1123"/>
                </a:lnTo>
                <a:lnTo>
                  <a:pt x="67" y="1107"/>
                </a:lnTo>
                <a:lnTo>
                  <a:pt x="59" y="1090"/>
                </a:lnTo>
                <a:lnTo>
                  <a:pt x="50" y="1065"/>
                </a:lnTo>
                <a:lnTo>
                  <a:pt x="42" y="1048"/>
                </a:lnTo>
                <a:lnTo>
                  <a:pt x="34" y="1031"/>
                </a:lnTo>
                <a:lnTo>
                  <a:pt x="34" y="1023"/>
                </a:lnTo>
                <a:lnTo>
                  <a:pt x="17" y="989"/>
                </a:lnTo>
                <a:lnTo>
                  <a:pt x="17" y="981"/>
                </a:lnTo>
                <a:lnTo>
                  <a:pt x="8" y="964"/>
                </a:lnTo>
                <a:lnTo>
                  <a:pt x="8" y="931"/>
                </a:lnTo>
                <a:lnTo>
                  <a:pt x="0" y="922"/>
                </a:lnTo>
                <a:lnTo>
                  <a:pt x="0" y="905"/>
                </a:lnTo>
                <a:lnTo>
                  <a:pt x="0" y="872"/>
                </a:lnTo>
                <a:lnTo>
                  <a:pt x="0" y="863"/>
                </a:lnTo>
                <a:lnTo>
                  <a:pt x="0" y="847"/>
                </a:lnTo>
                <a:lnTo>
                  <a:pt x="0" y="813"/>
                </a:lnTo>
                <a:lnTo>
                  <a:pt x="0" y="796"/>
                </a:lnTo>
                <a:lnTo>
                  <a:pt x="0" y="788"/>
                </a:lnTo>
                <a:lnTo>
                  <a:pt x="8" y="754"/>
                </a:lnTo>
                <a:lnTo>
                  <a:pt x="8" y="738"/>
                </a:lnTo>
                <a:lnTo>
                  <a:pt x="8" y="729"/>
                </a:lnTo>
                <a:lnTo>
                  <a:pt x="17" y="696"/>
                </a:lnTo>
                <a:lnTo>
                  <a:pt x="25" y="679"/>
                </a:lnTo>
                <a:lnTo>
                  <a:pt x="34" y="671"/>
                </a:lnTo>
                <a:lnTo>
                  <a:pt x="42" y="637"/>
                </a:lnTo>
                <a:lnTo>
                  <a:pt x="50" y="629"/>
                </a:lnTo>
                <a:lnTo>
                  <a:pt x="59" y="612"/>
                </a:lnTo>
                <a:lnTo>
                  <a:pt x="67" y="587"/>
                </a:lnTo>
                <a:lnTo>
                  <a:pt x="75" y="570"/>
                </a:lnTo>
                <a:lnTo>
                  <a:pt x="84" y="553"/>
                </a:lnTo>
                <a:lnTo>
                  <a:pt x="92" y="545"/>
                </a:lnTo>
                <a:lnTo>
                  <a:pt x="117" y="511"/>
                </a:lnTo>
                <a:lnTo>
                  <a:pt x="126" y="503"/>
                </a:lnTo>
                <a:lnTo>
                  <a:pt x="134" y="486"/>
                </a:lnTo>
                <a:lnTo>
                  <a:pt x="159" y="461"/>
                </a:lnTo>
                <a:lnTo>
                  <a:pt x="168" y="444"/>
                </a:lnTo>
                <a:lnTo>
                  <a:pt x="184" y="436"/>
                </a:lnTo>
                <a:lnTo>
                  <a:pt x="210" y="411"/>
                </a:lnTo>
                <a:lnTo>
                  <a:pt x="218" y="394"/>
                </a:lnTo>
                <a:lnTo>
                  <a:pt x="235" y="386"/>
                </a:lnTo>
                <a:lnTo>
                  <a:pt x="260" y="360"/>
                </a:lnTo>
                <a:lnTo>
                  <a:pt x="277" y="344"/>
                </a:lnTo>
                <a:lnTo>
                  <a:pt x="293" y="335"/>
                </a:lnTo>
                <a:lnTo>
                  <a:pt x="327" y="310"/>
                </a:lnTo>
                <a:lnTo>
                  <a:pt x="344" y="302"/>
                </a:lnTo>
                <a:lnTo>
                  <a:pt x="360" y="285"/>
                </a:lnTo>
                <a:lnTo>
                  <a:pt x="394" y="268"/>
                </a:lnTo>
                <a:lnTo>
                  <a:pt x="411" y="260"/>
                </a:lnTo>
                <a:lnTo>
                  <a:pt x="427" y="243"/>
                </a:lnTo>
                <a:lnTo>
                  <a:pt x="469" y="226"/>
                </a:lnTo>
                <a:lnTo>
                  <a:pt x="486" y="218"/>
                </a:lnTo>
                <a:lnTo>
                  <a:pt x="503" y="210"/>
                </a:lnTo>
                <a:lnTo>
                  <a:pt x="545" y="184"/>
                </a:lnTo>
                <a:lnTo>
                  <a:pt x="562" y="176"/>
                </a:lnTo>
                <a:lnTo>
                  <a:pt x="587" y="168"/>
                </a:lnTo>
                <a:lnTo>
                  <a:pt x="604" y="159"/>
                </a:lnTo>
                <a:lnTo>
                  <a:pt x="645" y="142"/>
                </a:lnTo>
                <a:lnTo>
                  <a:pt x="671" y="134"/>
                </a:lnTo>
                <a:lnTo>
                  <a:pt x="687" y="126"/>
                </a:lnTo>
                <a:lnTo>
                  <a:pt x="729" y="109"/>
                </a:lnTo>
                <a:lnTo>
                  <a:pt x="754" y="101"/>
                </a:lnTo>
                <a:lnTo>
                  <a:pt x="780" y="101"/>
                </a:lnTo>
                <a:lnTo>
                  <a:pt x="821" y="84"/>
                </a:lnTo>
                <a:lnTo>
                  <a:pt x="847" y="75"/>
                </a:lnTo>
                <a:lnTo>
                  <a:pt x="872" y="67"/>
                </a:lnTo>
                <a:lnTo>
                  <a:pt x="922" y="59"/>
                </a:lnTo>
                <a:lnTo>
                  <a:pt x="939" y="50"/>
                </a:lnTo>
                <a:lnTo>
                  <a:pt x="964" y="50"/>
                </a:lnTo>
                <a:lnTo>
                  <a:pt x="1014" y="42"/>
                </a:lnTo>
                <a:lnTo>
                  <a:pt x="1039" y="33"/>
                </a:lnTo>
                <a:lnTo>
                  <a:pt x="1065" y="33"/>
                </a:lnTo>
                <a:lnTo>
                  <a:pt x="1115" y="25"/>
                </a:lnTo>
                <a:lnTo>
                  <a:pt x="1140" y="17"/>
                </a:lnTo>
                <a:lnTo>
                  <a:pt x="1165" y="17"/>
                </a:lnTo>
                <a:lnTo>
                  <a:pt x="1215" y="8"/>
                </a:lnTo>
                <a:lnTo>
                  <a:pt x="1241" y="8"/>
                </a:lnTo>
                <a:lnTo>
                  <a:pt x="1266" y="8"/>
                </a:lnTo>
                <a:lnTo>
                  <a:pt x="1316" y="0"/>
                </a:lnTo>
                <a:lnTo>
                  <a:pt x="1341" y="0"/>
                </a:lnTo>
                <a:lnTo>
                  <a:pt x="1366" y="0"/>
                </a:lnTo>
                <a:lnTo>
                  <a:pt x="1391" y="0"/>
                </a:lnTo>
                <a:lnTo>
                  <a:pt x="1442" y="0"/>
                </a:lnTo>
                <a:lnTo>
                  <a:pt x="1467" y="0"/>
                </a:lnTo>
                <a:lnTo>
                  <a:pt x="1492" y="0"/>
                </a:lnTo>
                <a:lnTo>
                  <a:pt x="1542" y="0"/>
                </a:lnTo>
                <a:lnTo>
                  <a:pt x="1567" y="0"/>
                </a:lnTo>
                <a:lnTo>
                  <a:pt x="1601" y="0"/>
                </a:lnTo>
                <a:lnTo>
                  <a:pt x="1651" y="8"/>
                </a:lnTo>
                <a:lnTo>
                  <a:pt x="1676" y="8"/>
                </a:lnTo>
                <a:lnTo>
                  <a:pt x="1702" y="8"/>
                </a:lnTo>
                <a:lnTo>
                  <a:pt x="1752" y="17"/>
                </a:lnTo>
                <a:lnTo>
                  <a:pt x="1777" y="17"/>
                </a:lnTo>
                <a:lnTo>
                  <a:pt x="1802" y="17"/>
                </a:lnTo>
                <a:lnTo>
                  <a:pt x="1852" y="25"/>
                </a:lnTo>
                <a:lnTo>
                  <a:pt x="1878" y="33"/>
                </a:lnTo>
                <a:lnTo>
                  <a:pt x="1903" y="33"/>
                </a:lnTo>
                <a:lnTo>
                  <a:pt x="1945" y="42"/>
                </a:lnTo>
                <a:lnTo>
                  <a:pt x="1970" y="50"/>
                </a:lnTo>
                <a:lnTo>
                  <a:pt x="1995" y="50"/>
                </a:lnTo>
                <a:lnTo>
                  <a:pt x="2045" y="67"/>
                </a:lnTo>
                <a:lnTo>
                  <a:pt x="2070" y="67"/>
                </a:lnTo>
                <a:lnTo>
                  <a:pt x="2087" y="75"/>
                </a:lnTo>
                <a:lnTo>
                  <a:pt x="2137" y="92"/>
                </a:lnTo>
                <a:lnTo>
                  <a:pt x="2163" y="101"/>
                </a:lnTo>
                <a:lnTo>
                  <a:pt x="2179" y="101"/>
                </a:lnTo>
                <a:lnTo>
                  <a:pt x="2204" y="109"/>
                </a:lnTo>
                <a:lnTo>
                  <a:pt x="2246" y="126"/>
                </a:lnTo>
                <a:lnTo>
                  <a:pt x="2272" y="134"/>
                </a:lnTo>
                <a:lnTo>
                  <a:pt x="2288" y="142"/>
                </a:lnTo>
                <a:lnTo>
                  <a:pt x="2330" y="159"/>
                </a:lnTo>
                <a:lnTo>
                  <a:pt x="2355" y="168"/>
                </a:lnTo>
                <a:lnTo>
                  <a:pt x="2372" y="176"/>
                </a:lnTo>
                <a:lnTo>
                  <a:pt x="2414" y="193"/>
                </a:lnTo>
                <a:lnTo>
                  <a:pt x="2431" y="210"/>
                </a:lnTo>
                <a:lnTo>
                  <a:pt x="2456" y="218"/>
                </a:lnTo>
                <a:lnTo>
                  <a:pt x="2489" y="235"/>
                </a:lnTo>
                <a:lnTo>
                  <a:pt x="2506" y="243"/>
                </a:lnTo>
                <a:lnTo>
                  <a:pt x="2523" y="260"/>
                </a:lnTo>
                <a:lnTo>
                  <a:pt x="2565" y="277"/>
                </a:lnTo>
                <a:lnTo>
                  <a:pt x="2582" y="285"/>
                </a:lnTo>
                <a:lnTo>
                  <a:pt x="2598" y="302"/>
                </a:lnTo>
                <a:lnTo>
                  <a:pt x="2632" y="327"/>
                </a:lnTo>
                <a:lnTo>
                  <a:pt x="2640" y="335"/>
                </a:lnTo>
                <a:lnTo>
                  <a:pt x="2657" y="344"/>
                </a:lnTo>
                <a:lnTo>
                  <a:pt x="2691" y="369"/>
                </a:lnTo>
                <a:lnTo>
                  <a:pt x="2699" y="386"/>
                </a:lnTo>
                <a:lnTo>
                  <a:pt x="2716" y="394"/>
                </a:lnTo>
                <a:lnTo>
                  <a:pt x="2741" y="419"/>
                </a:lnTo>
                <a:lnTo>
                  <a:pt x="2758" y="436"/>
                </a:lnTo>
                <a:lnTo>
                  <a:pt x="2766" y="444"/>
                </a:lnTo>
                <a:lnTo>
                  <a:pt x="2791" y="469"/>
                </a:lnTo>
                <a:lnTo>
                  <a:pt x="2800" y="486"/>
                </a:lnTo>
                <a:lnTo>
                  <a:pt x="2816" y="503"/>
                </a:lnTo>
                <a:lnTo>
                  <a:pt x="2825" y="511"/>
                </a:lnTo>
                <a:lnTo>
                  <a:pt x="2842" y="545"/>
                </a:lnTo>
                <a:lnTo>
                  <a:pt x="2850" y="553"/>
                </a:lnTo>
                <a:lnTo>
                  <a:pt x="2858" y="570"/>
                </a:lnTo>
                <a:lnTo>
                  <a:pt x="2875" y="595"/>
                </a:lnTo>
                <a:lnTo>
                  <a:pt x="2883" y="612"/>
                </a:lnTo>
                <a:lnTo>
                  <a:pt x="2892" y="629"/>
                </a:lnTo>
                <a:lnTo>
                  <a:pt x="2900" y="654"/>
                </a:lnTo>
                <a:lnTo>
                  <a:pt x="2909" y="671"/>
                </a:lnTo>
                <a:lnTo>
                  <a:pt x="2917" y="679"/>
                </a:lnTo>
                <a:lnTo>
                  <a:pt x="2925" y="713"/>
                </a:lnTo>
                <a:lnTo>
                  <a:pt x="2925" y="729"/>
                </a:lnTo>
                <a:lnTo>
                  <a:pt x="2925" y="738"/>
                </a:lnTo>
                <a:lnTo>
                  <a:pt x="2934" y="771"/>
                </a:lnTo>
                <a:lnTo>
                  <a:pt x="2934" y="788"/>
                </a:lnTo>
                <a:lnTo>
                  <a:pt x="2942" y="796"/>
                </a:lnTo>
                <a:lnTo>
                  <a:pt x="2942" y="830"/>
                </a:lnTo>
                <a:lnTo>
                  <a:pt x="2942" y="847"/>
                </a:lnTo>
                <a:lnTo>
                  <a:pt x="2942" y="863"/>
                </a:lnTo>
                <a:lnTo>
                  <a:pt x="2942" y="889"/>
                </a:lnTo>
                <a:lnTo>
                  <a:pt x="2934" y="905"/>
                </a:lnTo>
                <a:lnTo>
                  <a:pt x="2934" y="922"/>
                </a:lnTo>
                <a:lnTo>
                  <a:pt x="2925" y="947"/>
                </a:lnTo>
                <a:lnTo>
                  <a:pt x="2925" y="964"/>
                </a:lnTo>
                <a:lnTo>
                  <a:pt x="2925" y="981"/>
                </a:lnTo>
                <a:lnTo>
                  <a:pt x="2917" y="989"/>
                </a:lnTo>
                <a:lnTo>
                  <a:pt x="2909" y="1023"/>
                </a:lnTo>
                <a:lnTo>
                  <a:pt x="2900" y="1031"/>
                </a:lnTo>
                <a:lnTo>
                  <a:pt x="2900" y="1048"/>
                </a:lnTo>
                <a:lnTo>
                  <a:pt x="2883" y="1081"/>
                </a:lnTo>
                <a:lnTo>
                  <a:pt x="2875" y="1090"/>
                </a:lnTo>
                <a:lnTo>
                  <a:pt x="2867" y="1107"/>
                </a:lnTo>
                <a:lnTo>
                  <a:pt x="2850" y="1132"/>
                </a:lnTo>
                <a:lnTo>
                  <a:pt x="2842" y="1149"/>
                </a:lnTo>
                <a:lnTo>
                  <a:pt x="2833" y="1165"/>
                </a:lnTo>
                <a:lnTo>
                  <a:pt x="2816" y="1190"/>
                </a:lnTo>
                <a:lnTo>
                  <a:pt x="2800" y="1199"/>
                </a:lnTo>
                <a:lnTo>
                  <a:pt x="1467" y="847"/>
                </a:lnTo>
                <a:lnTo>
                  <a:pt x="1727" y="1677"/>
                </a:lnTo>
                <a:close/>
              </a:path>
            </a:pathLst>
          </a:custGeom>
          <a:solidFill>
            <a:srgbClr val="339966"/>
          </a:solidFill>
          <a:ln w="1270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19502" name="Rectangle 14"/>
          <p:cNvSpPr>
            <a:spLocks noChangeArrowheads="1"/>
          </p:cNvSpPr>
          <p:nvPr/>
        </p:nvSpPr>
        <p:spPr bwMode="auto">
          <a:xfrm>
            <a:off x="1858963" y="1565275"/>
            <a:ext cx="1454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Betalattamici</a:t>
            </a:r>
            <a:endParaRPr lang="it-IT" altLang="it-IT" sz="20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19503" name="Rectangle 15"/>
          <p:cNvSpPr>
            <a:spLocks noChangeArrowheads="1"/>
          </p:cNvSpPr>
          <p:nvPr/>
        </p:nvSpPr>
        <p:spPr bwMode="auto">
          <a:xfrm>
            <a:off x="2332038" y="1817688"/>
            <a:ext cx="508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85%</a:t>
            </a:r>
            <a:endParaRPr lang="it-IT" altLang="it-IT" sz="20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19504" name="Rectangle 16"/>
          <p:cNvSpPr>
            <a:spLocks noChangeArrowheads="1"/>
          </p:cNvSpPr>
          <p:nvPr/>
        </p:nvSpPr>
        <p:spPr bwMode="auto">
          <a:xfrm>
            <a:off x="6200775" y="4786313"/>
            <a:ext cx="10175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Macrolidi</a:t>
            </a:r>
            <a:endParaRPr lang="it-IT" altLang="it-IT" sz="20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19505" name="Rectangle 17"/>
          <p:cNvSpPr>
            <a:spLocks noChangeArrowheads="1"/>
          </p:cNvSpPr>
          <p:nvPr/>
        </p:nvSpPr>
        <p:spPr bwMode="auto">
          <a:xfrm>
            <a:off x="6443663" y="5038725"/>
            <a:ext cx="508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12%</a:t>
            </a:r>
            <a:endParaRPr lang="it-IT" altLang="it-IT" sz="20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19506" name="Rectangle 18"/>
          <p:cNvSpPr>
            <a:spLocks noChangeArrowheads="1"/>
          </p:cNvSpPr>
          <p:nvPr/>
        </p:nvSpPr>
        <p:spPr bwMode="auto">
          <a:xfrm>
            <a:off x="5232400" y="5118100"/>
            <a:ext cx="5222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Altro</a:t>
            </a:r>
            <a:endParaRPr lang="it-IT" altLang="it-IT" sz="20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19507" name="Rectangle 19"/>
          <p:cNvSpPr>
            <a:spLocks noChangeArrowheads="1"/>
          </p:cNvSpPr>
          <p:nvPr/>
        </p:nvSpPr>
        <p:spPr bwMode="auto">
          <a:xfrm>
            <a:off x="5302250" y="5372100"/>
            <a:ext cx="3667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3%</a:t>
            </a:r>
            <a:endParaRPr lang="it-IT" altLang="it-IT" sz="20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19508" name="Rectangle 20"/>
          <p:cNvSpPr>
            <a:spLocks noChangeArrowheads="1"/>
          </p:cNvSpPr>
          <p:nvPr/>
        </p:nvSpPr>
        <p:spPr bwMode="auto">
          <a:xfrm>
            <a:off x="7391400" y="1509713"/>
            <a:ext cx="200025" cy="198437"/>
          </a:xfrm>
          <a:prstGeom prst="rect">
            <a:avLst/>
          </a:prstGeom>
          <a:solidFill>
            <a:srgbClr val="339966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19509" name="Rectangle 21"/>
          <p:cNvSpPr>
            <a:spLocks noChangeArrowheads="1"/>
          </p:cNvSpPr>
          <p:nvPr/>
        </p:nvSpPr>
        <p:spPr bwMode="auto">
          <a:xfrm>
            <a:off x="7689850" y="1509713"/>
            <a:ext cx="1454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Betalattamici</a:t>
            </a:r>
            <a:endParaRPr lang="it-IT" altLang="it-IT" sz="20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19510" name="Rectangle 22"/>
          <p:cNvSpPr>
            <a:spLocks noChangeArrowheads="1"/>
          </p:cNvSpPr>
          <p:nvPr/>
        </p:nvSpPr>
        <p:spPr bwMode="auto">
          <a:xfrm>
            <a:off x="7391400" y="1890713"/>
            <a:ext cx="200025" cy="200025"/>
          </a:xfrm>
          <a:prstGeom prst="rect">
            <a:avLst/>
          </a:prstGeom>
          <a:solidFill>
            <a:srgbClr val="FF00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19511" name="Rectangle 23"/>
          <p:cNvSpPr>
            <a:spLocks noChangeArrowheads="1"/>
          </p:cNvSpPr>
          <p:nvPr/>
        </p:nvSpPr>
        <p:spPr bwMode="auto">
          <a:xfrm>
            <a:off x="7712075" y="1890713"/>
            <a:ext cx="10175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Macrolidi</a:t>
            </a:r>
            <a:endParaRPr lang="it-IT" altLang="it-IT" sz="20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19512" name="Rectangle 24"/>
          <p:cNvSpPr>
            <a:spLocks noChangeArrowheads="1"/>
          </p:cNvSpPr>
          <p:nvPr/>
        </p:nvSpPr>
        <p:spPr bwMode="auto">
          <a:xfrm>
            <a:off x="7391400" y="2271713"/>
            <a:ext cx="200025" cy="200025"/>
          </a:xfrm>
          <a:prstGeom prst="rect">
            <a:avLst/>
          </a:prstGeom>
          <a:solidFill>
            <a:srgbClr val="FFFF00"/>
          </a:solidFill>
          <a:ln w="12700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19513" name="Rectangle 25"/>
          <p:cNvSpPr>
            <a:spLocks noChangeArrowheads="1"/>
          </p:cNvSpPr>
          <p:nvPr/>
        </p:nvSpPr>
        <p:spPr bwMode="auto">
          <a:xfrm>
            <a:off x="7783513" y="2271713"/>
            <a:ext cx="5222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Altro</a:t>
            </a:r>
            <a:endParaRPr lang="it-IT" altLang="it-IT" sz="20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19514" name="Text Box 26"/>
          <p:cNvSpPr txBox="1">
            <a:spLocks noChangeArrowheads="1"/>
          </p:cNvSpPr>
          <p:nvPr/>
        </p:nvSpPr>
        <p:spPr bwMode="auto">
          <a:xfrm>
            <a:off x="457200" y="6192838"/>
            <a:ext cx="5776913" cy="406400"/>
          </a:xfrm>
          <a:prstGeom prst="rect">
            <a:avLst/>
          </a:prstGeom>
          <a:solidFill>
            <a:srgbClr val="0000CC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1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* Risultati dell</a:t>
            </a:r>
            <a:r>
              <a:rPr lang="ja-JP" altLang="it-IT" sz="2000" b="1" i="1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’</a:t>
            </a:r>
            <a:r>
              <a:rPr lang="it-IT" altLang="ja-JP" sz="2000" b="1" i="1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indagine conoscitiva ANDI 2003</a:t>
            </a:r>
            <a:endParaRPr lang="it-IT" altLang="it-IT" sz="2000" b="1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85617357"/>
      </p:ext>
    </p:extLst>
  </p:cSld>
  <p:clrMapOvr>
    <a:masterClrMapping/>
  </p:clrMapOvr>
  <p:transition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2"/>
          <p:cNvSpPr>
            <a:spLocks noChangeArrowheads="1"/>
          </p:cNvSpPr>
          <p:nvPr/>
        </p:nvSpPr>
        <p:spPr bwMode="auto">
          <a:xfrm>
            <a:off x="228600" y="1066800"/>
            <a:ext cx="9829800" cy="5029200"/>
          </a:xfrm>
          <a:prstGeom prst="rect">
            <a:avLst/>
          </a:prstGeom>
          <a:solidFill>
            <a:srgbClr val="FFCC66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20515" name="Rectangle 3"/>
          <p:cNvSpPr>
            <a:spLocks noGrp="1" noChangeArrowheads="1"/>
          </p:cNvSpPr>
          <p:nvPr>
            <p:ph type="title"/>
          </p:nvPr>
        </p:nvSpPr>
        <p:spPr>
          <a:xfrm>
            <a:off x="304800" y="152400"/>
            <a:ext cx="9677400" cy="838200"/>
          </a:xfrm>
          <a:solidFill>
            <a:srgbClr val="0000CC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it-IT" altLang="it-IT" sz="3600" b="1">
                <a:solidFill>
                  <a:srgbClr val="FFFF00"/>
                </a:solidFill>
                <a:latin typeface="Arial" panose="020B0604020202020204" pitchFamily="34" charset="0"/>
              </a:rPr>
              <a:t>Prescrizione degli antibiotici*</a:t>
            </a:r>
          </a:p>
        </p:txBody>
      </p:sp>
      <p:sp>
        <p:nvSpPr>
          <p:cNvPr id="320516" name="Freeform 4"/>
          <p:cNvSpPr>
            <a:spLocks/>
          </p:cNvSpPr>
          <p:nvPr/>
        </p:nvSpPr>
        <p:spPr bwMode="auto">
          <a:xfrm>
            <a:off x="1844675" y="3119438"/>
            <a:ext cx="1489075" cy="2268537"/>
          </a:xfrm>
          <a:custGeom>
            <a:avLst/>
            <a:gdLst>
              <a:gd name="T0" fmla="*/ 2147483646 w 938"/>
              <a:gd name="T1" fmla="*/ 2147483646 h 1429"/>
              <a:gd name="T2" fmla="*/ 2147483646 w 938"/>
              <a:gd name="T3" fmla="*/ 2147483646 h 1429"/>
              <a:gd name="T4" fmla="*/ 2147483646 w 938"/>
              <a:gd name="T5" fmla="*/ 2147483646 h 1429"/>
              <a:gd name="T6" fmla="*/ 2147483646 w 938"/>
              <a:gd name="T7" fmla="*/ 2147483646 h 1429"/>
              <a:gd name="T8" fmla="*/ 2147483646 w 938"/>
              <a:gd name="T9" fmla="*/ 2147483646 h 1429"/>
              <a:gd name="T10" fmla="*/ 2147483646 w 938"/>
              <a:gd name="T11" fmla="*/ 2147483646 h 1429"/>
              <a:gd name="T12" fmla="*/ 2147483646 w 938"/>
              <a:gd name="T13" fmla="*/ 2147483646 h 1429"/>
              <a:gd name="T14" fmla="*/ 2147483646 w 938"/>
              <a:gd name="T15" fmla="*/ 2147483646 h 1429"/>
              <a:gd name="T16" fmla="*/ 2147483646 w 938"/>
              <a:gd name="T17" fmla="*/ 2147483646 h 1429"/>
              <a:gd name="T18" fmla="*/ 2147483646 w 938"/>
              <a:gd name="T19" fmla="*/ 2147483646 h 1429"/>
              <a:gd name="T20" fmla="*/ 2147483646 w 938"/>
              <a:gd name="T21" fmla="*/ 2147483646 h 1429"/>
              <a:gd name="T22" fmla="*/ 2147483646 w 938"/>
              <a:gd name="T23" fmla="*/ 2147483646 h 1429"/>
              <a:gd name="T24" fmla="*/ 2147483646 w 938"/>
              <a:gd name="T25" fmla="*/ 2147483646 h 1429"/>
              <a:gd name="T26" fmla="*/ 2147483646 w 938"/>
              <a:gd name="T27" fmla="*/ 2147483646 h 1429"/>
              <a:gd name="T28" fmla="*/ 2147483646 w 938"/>
              <a:gd name="T29" fmla="*/ 2147483646 h 1429"/>
              <a:gd name="T30" fmla="*/ 2147483646 w 938"/>
              <a:gd name="T31" fmla="*/ 2147483646 h 1429"/>
              <a:gd name="T32" fmla="*/ 2147483646 w 938"/>
              <a:gd name="T33" fmla="*/ 2147483646 h 1429"/>
              <a:gd name="T34" fmla="*/ 2147483646 w 938"/>
              <a:gd name="T35" fmla="*/ 2147483646 h 1429"/>
              <a:gd name="T36" fmla="*/ 2147483646 w 938"/>
              <a:gd name="T37" fmla="*/ 2147483646 h 1429"/>
              <a:gd name="T38" fmla="*/ 2147483646 w 938"/>
              <a:gd name="T39" fmla="*/ 2147483646 h 1429"/>
              <a:gd name="T40" fmla="*/ 2147483646 w 938"/>
              <a:gd name="T41" fmla="*/ 2147483646 h 1429"/>
              <a:gd name="T42" fmla="*/ 2147483646 w 938"/>
              <a:gd name="T43" fmla="*/ 2147483646 h 1429"/>
              <a:gd name="T44" fmla="*/ 0 w 938"/>
              <a:gd name="T45" fmla="*/ 2147483646 h 1429"/>
              <a:gd name="T46" fmla="*/ 0 w 938"/>
              <a:gd name="T47" fmla="*/ 2147483646 h 1429"/>
              <a:gd name="T48" fmla="*/ 0 w 938"/>
              <a:gd name="T49" fmla="*/ 2147483646 h 1429"/>
              <a:gd name="T50" fmla="*/ 0 w 938"/>
              <a:gd name="T51" fmla="*/ 2147483646 h 1429"/>
              <a:gd name="T52" fmla="*/ 2147483646 w 938"/>
              <a:gd name="T53" fmla="*/ 2147483646 h 1429"/>
              <a:gd name="T54" fmla="*/ 2147483646 w 938"/>
              <a:gd name="T55" fmla="*/ 2147483646 h 1429"/>
              <a:gd name="T56" fmla="*/ 2147483646 w 938"/>
              <a:gd name="T57" fmla="*/ 2147483646 h 1429"/>
              <a:gd name="T58" fmla="*/ 2147483646 w 938"/>
              <a:gd name="T59" fmla="*/ 2147483646 h 1429"/>
              <a:gd name="T60" fmla="*/ 2147483646 w 938"/>
              <a:gd name="T61" fmla="*/ 2147483646 h 1429"/>
              <a:gd name="T62" fmla="*/ 2147483646 w 938"/>
              <a:gd name="T63" fmla="*/ 2147483646 h 1429"/>
              <a:gd name="T64" fmla="*/ 2147483646 w 938"/>
              <a:gd name="T65" fmla="*/ 2147483646 h 1429"/>
              <a:gd name="T66" fmla="*/ 2147483646 w 938"/>
              <a:gd name="T67" fmla="*/ 2147483646 h 1429"/>
              <a:gd name="T68" fmla="*/ 2147483646 w 938"/>
              <a:gd name="T69" fmla="*/ 2147483646 h 1429"/>
              <a:gd name="T70" fmla="*/ 2147483646 w 938"/>
              <a:gd name="T71" fmla="*/ 2147483646 h 1429"/>
              <a:gd name="T72" fmla="*/ 2147483646 w 938"/>
              <a:gd name="T73" fmla="*/ 2147483646 h 1429"/>
              <a:gd name="T74" fmla="*/ 2147483646 w 938"/>
              <a:gd name="T75" fmla="*/ 2147483646 h 1429"/>
              <a:gd name="T76" fmla="*/ 2147483646 w 938"/>
              <a:gd name="T77" fmla="*/ 2147483646 h 1429"/>
              <a:gd name="T78" fmla="*/ 2147483646 w 938"/>
              <a:gd name="T79" fmla="*/ 2147483646 h 1429"/>
              <a:gd name="T80" fmla="*/ 2147483646 w 938"/>
              <a:gd name="T81" fmla="*/ 2147483646 h 1429"/>
              <a:gd name="T82" fmla="*/ 2147483646 w 938"/>
              <a:gd name="T83" fmla="*/ 2147483646 h 1429"/>
              <a:gd name="T84" fmla="*/ 2147483646 w 938"/>
              <a:gd name="T85" fmla="*/ 2147483646 h 1429"/>
              <a:gd name="T86" fmla="*/ 2147483646 w 938"/>
              <a:gd name="T87" fmla="*/ 2147483646 h 1429"/>
              <a:gd name="T88" fmla="*/ 2147483646 w 938"/>
              <a:gd name="T89" fmla="*/ 2147483646 h 1429"/>
              <a:gd name="T90" fmla="*/ 2147483646 w 938"/>
              <a:gd name="T91" fmla="*/ 2147483646 h 1429"/>
              <a:gd name="T92" fmla="*/ 2147483646 w 938"/>
              <a:gd name="T93" fmla="*/ 2147483646 h 1429"/>
              <a:gd name="T94" fmla="*/ 2147483646 w 938"/>
              <a:gd name="T95" fmla="*/ 2147483646 h 1429"/>
              <a:gd name="T96" fmla="*/ 2147483646 w 938"/>
              <a:gd name="T97" fmla="*/ 2147483646 h 1429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938" h="1429">
                <a:moveTo>
                  <a:pt x="938" y="1138"/>
                </a:moveTo>
                <a:lnTo>
                  <a:pt x="919" y="1131"/>
                </a:lnTo>
                <a:lnTo>
                  <a:pt x="893" y="1123"/>
                </a:lnTo>
                <a:lnTo>
                  <a:pt x="874" y="1116"/>
                </a:lnTo>
                <a:lnTo>
                  <a:pt x="848" y="1109"/>
                </a:lnTo>
                <a:lnTo>
                  <a:pt x="829" y="1102"/>
                </a:lnTo>
                <a:lnTo>
                  <a:pt x="803" y="1088"/>
                </a:lnTo>
                <a:lnTo>
                  <a:pt x="784" y="1081"/>
                </a:lnTo>
                <a:lnTo>
                  <a:pt x="758" y="1074"/>
                </a:lnTo>
                <a:lnTo>
                  <a:pt x="739" y="1059"/>
                </a:lnTo>
                <a:lnTo>
                  <a:pt x="713" y="1052"/>
                </a:lnTo>
                <a:lnTo>
                  <a:pt x="694" y="1038"/>
                </a:lnTo>
                <a:lnTo>
                  <a:pt x="675" y="1031"/>
                </a:lnTo>
                <a:lnTo>
                  <a:pt x="649" y="1017"/>
                </a:lnTo>
                <a:lnTo>
                  <a:pt x="630" y="1010"/>
                </a:lnTo>
                <a:lnTo>
                  <a:pt x="611" y="995"/>
                </a:lnTo>
                <a:lnTo>
                  <a:pt x="591" y="981"/>
                </a:lnTo>
                <a:lnTo>
                  <a:pt x="572" y="967"/>
                </a:lnTo>
                <a:lnTo>
                  <a:pt x="546" y="960"/>
                </a:lnTo>
                <a:lnTo>
                  <a:pt x="527" y="946"/>
                </a:lnTo>
                <a:lnTo>
                  <a:pt x="508" y="932"/>
                </a:lnTo>
                <a:lnTo>
                  <a:pt x="488" y="917"/>
                </a:lnTo>
                <a:lnTo>
                  <a:pt x="476" y="903"/>
                </a:lnTo>
                <a:lnTo>
                  <a:pt x="456" y="889"/>
                </a:lnTo>
                <a:lnTo>
                  <a:pt x="437" y="875"/>
                </a:lnTo>
                <a:lnTo>
                  <a:pt x="418" y="860"/>
                </a:lnTo>
                <a:lnTo>
                  <a:pt x="398" y="846"/>
                </a:lnTo>
                <a:lnTo>
                  <a:pt x="386" y="825"/>
                </a:lnTo>
                <a:lnTo>
                  <a:pt x="366" y="811"/>
                </a:lnTo>
                <a:lnTo>
                  <a:pt x="347" y="796"/>
                </a:lnTo>
                <a:lnTo>
                  <a:pt x="334" y="782"/>
                </a:lnTo>
                <a:lnTo>
                  <a:pt x="315" y="761"/>
                </a:lnTo>
                <a:lnTo>
                  <a:pt x="302" y="747"/>
                </a:lnTo>
                <a:lnTo>
                  <a:pt x="289" y="733"/>
                </a:lnTo>
                <a:lnTo>
                  <a:pt x="270" y="711"/>
                </a:lnTo>
                <a:lnTo>
                  <a:pt x="257" y="697"/>
                </a:lnTo>
                <a:lnTo>
                  <a:pt x="244" y="676"/>
                </a:lnTo>
                <a:lnTo>
                  <a:pt x="231" y="661"/>
                </a:lnTo>
                <a:lnTo>
                  <a:pt x="218" y="640"/>
                </a:lnTo>
                <a:lnTo>
                  <a:pt x="206" y="626"/>
                </a:lnTo>
                <a:lnTo>
                  <a:pt x="193" y="605"/>
                </a:lnTo>
                <a:lnTo>
                  <a:pt x="180" y="590"/>
                </a:lnTo>
                <a:lnTo>
                  <a:pt x="167" y="569"/>
                </a:lnTo>
                <a:lnTo>
                  <a:pt x="154" y="548"/>
                </a:lnTo>
                <a:lnTo>
                  <a:pt x="141" y="534"/>
                </a:lnTo>
                <a:lnTo>
                  <a:pt x="135" y="512"/>
                </a:lnTo>
                <a:lnTo>
                  <a:pt x="122" y="491"/>
                </a:lnTo>
                <a:lnTo>
                  <a:pt x="109" y="477"/>
                </a:lnTo>
                <a:lnTo>
                  <a:pt x="103" y="455"/>
                </a:lnTo>
                <a:lnTo>
                  <a:pt x="96" y="434"/>
                </a:lnTo>
                <a:lnTo>
                  <a:pt x="83" y="413"/>
                </a:lnTo>
                <a:lnTo>
                  <a:pt x="77" y="391"/>
                </a:lnTo>
                <a:lnTo>
                  <a:pt x="71" y="377"/>
                </a:lnTo>
                <a:lnTo>
                  <a:pt x="58" y="356"/>
                </a:lnTo>
                <a:lnTo>
                  <a:pt x="51" y="335"/>
                </a:lnTo>
                <a:lnTo>
                  <a:pt x="45" y="313"/>
                </a:lnTo>
                <a:lnTo>
                  <a:pt x="38" y="292"/>
                </a:lnTo>
                <a:lnTo>
                  <a:pt x="32" y="271"/>
                </a:lnTo>
                <a:lnTo>
                  <a:pt x="32" y="249"/>
                </a:lnTo>
                <a:lnTo>
                  <a:pt x="26" y="228"/>
                </a:lnTo>
                <a:lnTo>
                  <a:pt x="19" y="207"/>
                </a:lnTo>
                <a:lnTo>
                  <a:pt x="13" y="192"/>
                </a:lnTo>
                <a:lnTo>
                  <a:pt x="13" y="171"/>
                </a:lnTo>
                <a:lnTo>
                  <a:pt x="6" y="150"/>
                </a:lnTo>
                <a:lnTo>
                  <a:pt x="6" y="128"/>
                </a:lnTo>
                <a:lnTo>
                  <a:pt x="6" y="107"/>
                </a:lnTo>
                <a:lnTo>
                  <a:pt x="0" y="86"/>
                </a:lnTo>
                <a:lnTo>
                  <a:pt x="0" y="64"/>
                </a:lnTo>
                <a:lnTo>
                  <a:pt x="0" y="43"/>
                </a:lnTo>
                <a:lnTo>
                  <a:pt x="0" y="22"/>
                </a:lnTo>
                <a:lnTo>
                  <a:pt x="0" y="0"/>
                </a:lnTo>
                <a:lnTo>
                  <a:pt x="0" y="292"/>
                </a:lnTo>
                <a:lnTo>
                  <a:pt x="0" y="313"/>
                </a:lnTo>
                <a:lnTo>
                  <a:pt x="0" y="335"/>
                </a:lnTo>
                <a:lnTo>
                  <a:pt x="0" y="356"/>
                </a:lnTo>
                <a:lnTo>
                  <a:pt x="0" y="377"/>
                </a:lnTo>
                <a:lnTo>
                  <a:pt x="6" y="398"/>
                </a:lnTo>
                <a:lnTo>
                  <a:pt x="6" y="420"/>
                </a:lnTo>
                <a:lnTo>
                  <a:pt x="6" y="441"/>
                </a:lnTo>
                <a:lnTo>
                  <a:pt x="13" y="462"/>
                </a:lnTo>
                <a:lnTo>
                  <a:pt x="13" y="484"/>
                </a:lnTo>
                <a:lnTo>
                  <a:pt x="19" y="498"/>
                </a:lnTo>
                <a:lnTo>
                  <a:pt x="26" y="519"/>
                </a:lnTo>
                <a:lnTo>
                  <a:pt x="32" y="541"/>
                </a:lnTo>
                <a:lnTo>
                  <a:pt x="32" y="562"/>
                </a:lnTo>
                <a:lnTo>
                  <a:pt x="38" y="583"/>
                </a:lnTo>
                <a:lnTo>
                  <a:pt x="45" y="605"/>
                </a:lnTo>
                <a:lnTo>
                  <a:pt x="51" y="626"/>
                </a:lnTo>
                <a:lnTo>
                  <a:pt x="58" y="647"/>
                </a:lnTo>
                <a:lnTo>
                  <a:pt x="71" y="669"/>
                </a:lnTo>
                <a:lnTo>
                  <a:pt x="77" y="683"/>
                </a:lnTo>
                <a:lnTo>
                  <a:pt x="83" y="704"/>
                </a:lnTo>
                <a:lnTo>
                  <a:pt x="96" y="725"/>
                </a:lnTo>
                <a:lnTo>
                  <a:pt x="103" y="747"/>
                </a:lnTo>
                <a:lnTo>
                  <a:pt x="109" y="768"/>
                </a:lnTo>
                <a:lnTo>
                  <a:pt x="122" y="782"/>
                </a:lnTo>
                <a:lnTo>
                  <a:pt x="135" y="804"/>
                </a:lnTo>
                <a:lnTo>
                  <a:pt x="141" y="825"/>
                </a:lnTo>
                <a:lnTo>
                  <a:pt x="154" y="839"/>
                </a:lnTo>
                <a:lnTo>
                  <a:pt x="167" y="860"/>
                </a:lnTo>
                <a:lnTo>
                  <a:pt x="180" y="882"/>
                </a:lnTo>
                <a:lnTo>
                  <a:pt x="193" y="896"/>
                </a:lnTo>
                <a:lnTo>
                  <a:pt x="206" y="917"/>
                </a:lnTo>
                <a:lnTo>
                  <a:pt x="218" y="932"/>
                </a:lnTo>
                <a:lnTo>
                  <a:pt x="231" y="953"/>
                </a:lnTo>
                <a:lnTo>
                  <a:pt x="244" y="967"/>
                </a:lnTo>
                <a:lnTo>
                  <a:pt x="257" y="988"/>
                </a:lnTo>
                <a:lnTo>
                  <a:pt x="270" y="1003"/>
                </a:lnTo>
                <a:lnTo>
                  <a:pt x="289" y="1024"/>
                </a:lnTo>
                <a:lnTo>
                  <a:pt x="302" y="1038"/>
                </a:lnTo>
                <a:lnTo>
                  <a:pt x="315" y="1052"/>
                </a:lnTo>
                <a:lnTo>
                  <a:pt x="334" y="1074"/>
                </a:lnTo>
                <a:lnTo>
                  <a:pt x="347" y="1088"/>
                </a:lnTo>
                <a:lnTo>
                  <a:pt x="366" y="1102"/>
                </a:lnTo>
                <a:lnTo>
                  <a:pt x="386" y="1116"/>
                </a:lnTo>
                <a:lnTo>
                  <a:pt x="398" y="1138"/>
                </a:lnTo>
                <a:lnTo>
                  <a:pt x="418" y="1152"/>
                </a:lnTo>
                <a:lnTo>
                  <a:pt x="437" y="1166"/>
                </a:lnTo>
                <a:lnTo>
                  <a:pt x="456" y="1180"/>
                </a:lnTo>
                <a:lnTo>
                  <a:pt x="476" y="1194"/>
                </a:lnTo>
                <a:lnTo>
                  <a:pt x="488" y="1209"/>
                </a:lnTo>
                <a:lnTo>
                  <a:pt x="508" y="1223"/>
                </a:lnTo>
                <a:lnTo>
                  <a:pt x="527" y="1237"/>
                </a:lnTo>
                <a:lnTo>
                  <a:pt x="546" y="1251"/>
                </a:lnTo>
                <a:lnTo>
                  <a:pt x="572" y="1258"/>
                </a:lnTo>
                <a:lnTo>
                  <a:pt x="591" y="1273"/>
                </a:lnTo>
                <a:lnTo>
                  <a:pt x="611" y="1287"/>
                </a:lnTo>
                <a:lnTo>
                  <a:pt x="630" y="1301"/>
                </a:lnTo>
                <a:lnTo>
                  <a:pt x="649" y="1308"/>
                </a:lnTo>
                <a:lnTo>
                  <a:pt x="675" y="1322"/>
                </a:lnTo>
                <a:lnTo>
                  <a:pt x="694" y="1330"/>
                </a:lnTo>
                <a:lnTo>
                  <a:pt x="713" y="1344"/>
                </a:lnTo>
                <a:lnTo>
                  <a:pt x="739" y="1351"/>
                </a:lnTo>
                <a:lnTo>
                  <a:pt x="758" y="1365"/>
                </a:lnTo>
                <a:lnTo>
                  <a:pt x="784" y="1372"/>
                </a:lnTo>
                <a:lnTo>
                  <a:pt x="803" y="1379"/>
                </a:lnTo>
                <a:lnTo>
                  <a:pt x="829" y="1393"/>
                </a:lnTo>
                <a:lnTo>
                  <a:pt x="848" y="1401"/>
                </a:lnTo>
                <a:lnTo>
                  <a:pt x="874" y="1408"/>
                </a:lnTo>
                <a:lnTo>
                  <a:pt x="893" y="1415"/>
                </a:lnTo>
                <a:lnTo>
                  <a:pt x="919" y="1422"/>
                </a:lnTo>
                <a:lnTo>
                  <a:pt x="938" y="1429"/>
                </a:lnTo>
                <a:lnTo>
                  <a:pt x="938" y="1138"/>
                </a:lnTo>
                <a:close/>
              </a:path>
            </a:pathLst>
          </a:custGeom>
          <a:solidFill>
            <a:srgbClr val="80000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17" name="Freeform 5"/>
          <p:cNvSpPr>
            <a:spLocks/>
          </p:cNvSpPr>
          <p:nvPr/>
        </p:nvSpPr>
        <p:spPr bwMode="auto">
          <a:xfrm>
            <a:off x="3344863" y="3119438"/>
            <a:ext cx="774700" cy="2268537"/>
          </a:xfrm>
          <a:custGeom>
            <a:avLst/>
            <a:gdLst>
              <a:gd name="T0" fmla="*/ 2147483646 w 488"/>
              <a:gd name="T1" fmla="*/ 0 h 1429"/>
              <a:gd name="T2" fmla="*/ 0 w 488"/>
              <a:gd name="T3" fmla="*/ 2147483646 h 1429"/>
              <a:gd name="T4" fmla="*/ 0 w 488"/>
              <a:gd name="T5" fmla="*/ 2147483646 h 1429"/>
              <a:gd name="T6" fmla="*/ 2147483646 w 488"/>
              <a:gd name="T7" fmla="*/ 2147483646 h 1429"/>
              <a:gd name="T8" fmla="*/ 2147483646 w 488"/>
              <a:gd name="T9" fmla="*/ 0 h 142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88" h="1429">
                <a:moveTo>
                  <a:pt x="488" y="0"/>
                </a:moveTo>
                <a:lnTo>
                  <a:pt x="0" y="1138"/>
                </a:lnTo>
                <a:lnTo>
                  <a:pt x="0" y="1429"/>
                </a:lnTo>
                <a:lnTo>
                  <a:pt x="488" y="292"/>
                </a:lnTo>
                <a:lnTo>
                  <a:pt x="488" y="0"/>
                </a:lnTo>
                <a:close/>
              </a:path>
            </a:pathLst>
          </a:custGeom>
          <a:solidFill>
            <a:srgbClr val="80000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18" name="Freeform 6"/>
          <p:cNvSpPr>
            <a:spLocks/>
          </p:cNvSpPr>
          <p:nvPr/>
        </p:nvSpPr>
        <p:spPr bwMode="auto">
          <a:xfrm>
            <a:off x="4119563" y="1416050"/>
            <a:ext cx="1062037" cy="2166938"/>
          </a:xfrm>
          <a:custGeom>
            <a:avLst/>
            <a:gdLst>
              <a:gd name="T0" fmla="*/ 0 w 669"/>
              <a:gd name="T1" fmla="*/ 2147483646 h 1365"/>
              <a:gd name="T2" fmla="*/ 2147483646 w 669"/>
              <a:gd name="T3" fmla="*/ 0 h 1365"/>
              <a:gd name="T4" fmla="*/ 2147483646 w 669"/>
              <a:gd name="T5" fmla="*/ 2147483646 h 1365"/>
              <a:gd name="T6" fmla="*/ 0 w 669"/>
              <a:gd name="T7" fmla="*/ 2147483646 h 1365"/>
              <a:gd name="T8" fmla="*/ 0 w 669"/>
              <a:gd name="T9" fmla="*/ 2147483646 h 136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669" h="1365">
                <a:moveTo>
                  <a:pt x="0" y="1073"/>
                </a:moveTo>
                <a:lnTo>
                  <a:pt x="669" y="0"/>
                </a:lnTo>
                <a:lnTo>
                  <a:pt x="669" y="292"/>
                </a:lnTo>
                <a:lnTo>
                  <a:pt x="0" y="1365"/>
                </a:lnTo>
                <a:lnTo>
                  <a:pt x="0" y="1073"/>
                </a:lnTo>
                <a:close/>
              </a:path>
            </a:pathLst>
          </a:custGeom>
          <a:solidFill>
            <a:srgbClr val="80000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19" name="Freeform 7"/>
          <p:cNvSpPr>
            <a:spLocks/>
          </p:cNvSpPr>
          <p:nvPr/>
        </p:nvSpPr>
        <p:spPr bwMode="auto">
          <a:xfrm>
            <a:off x="1844675" y="1190625"/>
            <a:ext cx="3336925" cy="3735388"/>
          </a:xfrm>
          <a:custGeom>
            <a:avLst/>
            <a:gdLst>
              <a:gd name="T0" fmla="*/ 2147483646 w 2102"/>
              <a:gd name="T1" fmla="*/ 2147483646 h 2353"/>
              <a:gd name="T2" fmla="*/ 2147483646 w 2102"/>
              <a:gd name="T3" fmla="*/ 2147483646 h 2353"/>
              <a:gd name="T4" fmla="*/ 2147483646 w 2102"/>
              <a:gd name="T5" fmla="*/ 2147483646 h 2353"/>
              <a:gd name="T6" fmla="*/ 2147483646 w 2102"/>
              <a:gd name="T7" fmla="*/ 2147483646 h 2353"/>
              <a:gd name="T8" fmla="*/ 2147483646 w 2102"/>
              <a:gd name="T9" fmla="*/ 2147483646 h 2353"/>
              <a:gd name="T10" fmla="*/ 2147483646 w 2102"/>
              <a:gd name="T11" fmla="*/ 2147483646 h 2353"/>
              <a:gd name="T12" fmla="*/ 2147483646 w 2102"/>
              <a:gd name="T13" fmla="*/ 2147483646 h 2353"/>
              <a:gd name="T14" fmla="*/ 2147483646 w 2102"/>
              <a:gd name="T15" fmla="*/ 2147483646 h 2353"/>
              <a:gd name="T16" fmla="*/ 2147483646 w 2102"/>
              <a:gd name="T17" fmla="*/ 2147483646 h 2353"/>
              <a:gd name="T18" fmla="*/ 2147483646 w 2102"/>
              <a:gd name="T19" fmla="*/ 2147483646 h 2353"/>
              <a:gd name="T20" fmla="*/ 2147483646 w 2102"/>
              <a:gd name="T21" fmla="*/ 2147483646 h 2353"/>
              <a:gd name="T22" fmla="*/ 2147483646 w 2102"/>
              <a:gd name="T23" fmla="*/ 2147483646 h 2353"/>
              <a:gd name="T24" fmla="*/ 2147483646 w 2102"/>
              <a:gd name="T25" fmla="*/ 2147483646 h 2353"/>
              <a:gd name="T26" fmla="*/ 2147483646 w 2102"/>
              <a:gd name="T27" fmla="*/ 2147483646 h 2353"/>
              <a:gd name="T28" fmla="*/ 2147483646 w 2102"/>
              <a:gd name="T29" fmla="*/ 2147483646 h 2353"/>
              <a:gd name="T30" fmla="*/ 2147483646 w 2102"/>
              <a:gd name="T31" fmla="*/ 2147483646 h 2353"/>
              <a:gd name="T32" fmla="*/ 0 w 2102"/>
              <a:gd name="T33" fmla="*/ 2147483646 h 2353"/>
              <a:gd name="T34" fmla="*/ 0 w 2102"/>
              <a:gd name="T35" fmla="*/ 2147483646 h 2353"/>
              <a:gd name="T36" fmla="*/ 2147483646 w 2102"/>
              <a:gd name="T37" fmla="*/ 2147483646 h 2353"/>
              <a:gd name="T38" fmla="*/ 2147483646 w 2102"/>
              <a:gd name="T39" fmla="*/ 2147483646 h 2353"/>
              <a:gd name="T40" fmla="*/ 2147483646 w 2102"/>
              <a:gd name="T41" fmla="*/ 2147483646 h 2353"/>
              <a:gd name="T42" fmla="*/ 2147483646 w 2102"/>
              <a:gd name="T43" fmla="*/ 2147483646 h 2353"/>
              <a:gd name="T44" fmla="*/ 2147483646 w 2102"/>
              <a:gd name="T45" fmla="*/ 2147483646 h 2353"/>
              <a:gd name="T46" fmla="*/ 2147483646 w 2102"/>
              <a:gd name="T47" fmla="*/ 2147483646 h 2353"/>
              <a:gd name="T48" fmla="*/ 2147483646 w 2102"/>
              <a:gd name="T49" fmla="*/ 2147483646 h 2353"/>
              <a:gd name="T50" fmla="*/ 2147483646 w 2102"/>
              <a:gd name="T51" fmla="*/ 2147483646 h 2353"/>
              <a:gd name="T52" fmla="*/ 2147483646 w 2102"/>
              <a:gd name="T53" fmla="*/ 2147483646 h 2353"/>
              <a:gd name="T54" fmla="*/ 2147483646 w 2102"/>
              <a:gd name="T55" fmla="*/ 2147483646 h 2353"/>
              <a:gd name="T56" fmla="*/ 2147483646 w 2102"/>
              <a:gd name="T57" fmla="*/ 2147483646 h 2353"/>
              <a:gd name="T58" fmla="*/ 2147483646 w 2102"/>
              <a:gd name="T59" fmla="*/ 2147483646 h 2353"/>
              <a:gd name="T60" fmla="*/ 2147483646 w 2102"/>
              <a:gd name="T61" fmla="*/ 2147483646 h 2353"/>
              <a:gd name="T62" fmla="*/ 2147483646 w 2102"/>
              <a:gd name="T63" fmla="*/ 2147483646 h 2353"/>
              <a:gd name="T64" fmla="*/ 2147483646 w 2102"/>
              <a:gd name="T65" fmla="*/ 2147483646 h 2353"/>
              <a:gd name="T66" fmla="*/ 2147483646 w 2102"/>
              <a:gd name="T67" fmla="*/ 2147483646 h 2353"/>
              <a:gd name="T68" fmla="*/ 2147483646 w 2102"/>
              <a:gd name="T69" fmla="*/ 2147483646 h 2353"/>
              <a:gd name="T70" fmla="*/ 2147483646 w 2102"/>
              <a:gd name="T71" fmla="*/ 2147483646 h 2353"/>
              <a:gd name="T72" fmla="*/ 2147483646 w 2102"/>
              <a:gd name="T73" fmla="*/ 2147483646 h 2353"/>
              <a:gd name="T74" fmla="*/ 2147483646 w 2102"/>
              <a:gd name="T75" fmla="*/ 2147483646 h 2353"/>
              <a:gd name="T76" fmla="*/ 2147483646 w 2102"/>
              <a:gd name="T77" fmla="*/ 2147483646 h 2353"/>
              <a:gd name="T78" fmla="*/ 2147483646 w 2102"/>
              <a:gd name="T79" fmla="*/ 0 h 2353"/>
              <a:gd name="T80" fmla="*/ 2147483646 w 2102"/>
              <a:gd name="T81" fmla="*/ 0 h 2353"/>
              <a:gd name="T82" fmla="*/ 2147483646 w 2102"/>
              <a:gd name="T83" fmla="*/ 2147483646 h 2353"/>
              <a:gd name="T84" fmla="*/ 2147483646 w 2102"/>
              <a:gd name="T85" fmla="*/ 2147483646 h 2353"/>
              <a:gd name="T86" fmla="*/ 2147483646 w 2102"/>
              <a:gd name="T87" fmla="*/ 2147483646 h 2353"/>
              <a:gd name="T88" fmla="*/ 2147483646 w 2102"/>
              <a:gd name="T89" fmla="*/ 2147483646 h 2353"/>
              <a:gd name="T90" fmla="*/ 2147483646 w 2102"/>
              <a:gd name="T91" fmla="*/ 2147483646 h 2353"/>
              <a:gd name="T92" fmla="*/ 2147483646 w 2102"/>
              <a:gd name="T93" fmla="*/ 2147483646 h 2353"/>
              <a:gd name="T94" fmla="*/ 2147483646 w 2102"/>
              <a:gd name="T95" fmla="*/ 2147483646 h 2353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102" h="2353">
                <a:moveTo>
                  <a:pt x="938" y="2353"/>
                </a:moveTo>
                <a:lnTo>
                  <a:pt x="919" y="2346"/>
                </a:lnTo>
                <a:lnTo>
                  <a:pt x="893" y="2338"/>
                </a:lnTo>
                <a:lnTo>
                  <a:pt x="874" y="2331"/>
                </a:lnTo>
                <a:lnTo>
                  <a:pt x="848" y="2324"/>
                </a:lnTo>
                <a:lnTo>
                  <a:pt x="829" y="2317"/>
                </a:lnTo>
                <a:lnTo>
                  <a:pt x="803" y="2303"/>
                </a:lnTo>
                <a:lnTo>
                  <a:pt x="784" y="2296"/>
                </a:lnTo>
                <a:lnTo>
                  <a:pt x="758" y="2289"/>
                </a:lnTo>
                <a:lnTo>
                  <a:pt x="739" y="2274"/>
                </a:lnTo>
                <a:lnTo>
                  <a:pt x="713" y="2267"/>
                </a:lnTo>
                <a:lnTo>
                  <a:pt x="694" y="2253"/>
                </a:lnTo>
                <a:lnTo>
                  <a:pt x="675" y="2246"/>
                </a:lnTo>
                <a:lnTo>
                  <a:pt x="649" y="2232"/>
                </a:lnTo>
                <a:lnTo>
                  <a:pt x="630" y="2225"/>
                </a:lnTo>
                <a:lnTo>
                  <a:pt x="611" y="2210"/>
                </a:lnTo>
                <a:lnTo>
                  <a:pt x="591" y="2196"/>
                </a:lnTo>
                <a:lnTo>
                  <a:pt x="572" y="2182"/>
                </a:lnTo>
                <a:lnTo>
                  <a:pt x="546" y="2175"/>
                </a:lnTo>
                <a:lnTo>
                  <a:pt x="527" y="2161"/>
                </a:lnTo>
                <a:lnTo>
                  <a:pt x="508" y="2147"/>
                </a:lnTo>
                <a:lnTo>
                  <a:pt x="488" y="2132"/>
                </a:lnTo>
                <a:lnTo>
                  <a:pt x="476" y="2118"/>
                </a:lnTo>
                <a:lnTo>
                  <a:pt x="456" y="2104"/>
                </a:lnTo>
                <a:lnTo>
                  <a:pt x="437" y="2090"/>
                </a:lnTo>
                <a:lnTo>
                  <a:pt x="418" y="2075"/>
                </a:lnTo>
                <a:lnTo>
                  <a:pt x="398" y="2061"/>
                </a:lnTo>
                <a:lnTo>
                  <a:pt x="386" y="2040"/>
                </a:lnTo>
                <a:lnTo>
                  <a:pt x="366" y="2026"/>
                </a:lnTo>
                <a:lnTo>
                  <a:pt x="347" y="2011"/>
                </a:lnTo>
                <a:lnTo>
                  <a:pt x="334" y="1997"/>
                </a:lnTo>
                <a:lnTo>
                  <a:pt x="315" y="1976"/>
                </a:lnTo>
                <a:lnTo>
                  <a:pt x="302" y="1962"/>
                </a:lnTo>
                <a:lnTo>
                  <a:pt x="289" y="1948"/>
                </a:lnTo>
                <a:lnTo>
                  <a:pt x="270" y="1926"/>
                </a:lnTo>
                <a:lnTo>
                  <a:pt x="257" y="1912"/>
                </a:lnTo>
                <a:lnTo>
                  <a:pt x="244" y="1891"/>
                </a:lnTo>
                <a:lnTo>
                  <a:pt x="231" y="1876"/>
                </a:lnTo>
                <a:lnTo>
                  <a:pt x="218" y="1855"/>
                </a:lnTo>
                <a:lnTo>
                  <a:pt x="206" y="1841"/>
                </a:lnTo>
                <a:lnTo>
                  <a:pt x="193" y="1820"/>
                </a:lnTo>
                <a:lnTo>
                  <a:pt x="180" y="1805"/>
                </a:lnTo>
                <a:lnTo>
                  <a:pt x="167" y="1784"/>
                </a:lnTo>
                <a:lnTo>
                  <a:pt x="154" y="1763"/>
                </a:lnTo>
                <a:lnTo>
                  <a:pt x="141" y="1749"/>
                </a:lnTo>
                <a:lnTo>
                  <a:pt x="135" y="1727"/>
                </a:lnTo>
                <a:lnTo>
                  <a:pt x="122" y="1706"/>
                </a:lnTo>
                <a:lnTo>
                  <a:pt x="109" y="1692"/>
                </a:lnTo>
                <a:lnTo>
                  <a:pt x="103" y="1670"/>
                </a:lnTo>
                <a:lnTo>
                  <a:pt x="96" y="1649"/>
                </a:lnTo>
                <a:lnTo>
                  <a:pt x="83" y="1628"/>
                </a:lnTo>
                <a:lnTo>
                  <a:pt x="77" y="1606"/>
                </a:lnTo>
                <a:lnTo>
                  <a:pt x="71" y="1592"/>
                </a:lnTo>
                <a:lnTo>
                  <a:pt x="58" y="1571"/>
                </a:lnTo>
                <a:lnTo>
                  <a:pt x="51" y="1550"/>
                </a:lnTo>
                <a:lnTo>
                  <a:pt x="45" y="1528"/>
                </a:lnTo>
                <a:lnTo>
                  <a:pt x="38" y="1507"/>
                </a:lnTo>
                <a:lnTo>
                  <a:pt x="32" y="1486"/>
                </a:lnTo>
                <a:lnTo>
                  <a:pt x="32" y="1464"/>
                </a:lnTo>
                <a:lnTo>
                  <a:pt x="26" y="1443"/>
                </a:lnTo>
                <a:lnTo>
                  <a:pt x="19" y="1422"/>
                </a:lnTo>
                <a:lnTo>
                  <a:pt x="13" y="1407"/>
                </a:lnTo>
                <a:lnTo>
                  <a:pt x="13" y="1386"/>
                </a:lnTo>
                <a:lnTo>
                  <a:pt x="6" y="1365"/>
                </a:lnTo>
                <a:lnTo>
                  <a:pt x="6" y="1343"/>
                </a:lnTo>
                <a:lnTo>
                  <a:pt x="6" y="1322"/>
                </a:lnTo>
                <a:lnTo>
                  <a:pt x="0" y="1301"/>
                </a:lnTo>
                <a:lnTo>
                  <a:pt x="0" y="1279"/>
                </a:lnTo>
                <a:lnTo>
                  <a:pt x="0" y="1258"/>
                </a:lnTo>
                <a:lnTo>
                  <a:pt x="0" y="1237"/>
                </a:lnTo>
                <a:lnTo>
                  <a:pt x="0" y="1215"/>
                </a:lnTo>
                <a:lnTo>
                  <a:pt x="0" y="1194"/>
                </a:lnTo>
                <a:lnTo>
                  <a:pt x="0" y="1173"/>
                </a:lnTo>
                <a:lnTo>
                  <a:pt x="0" y="1152"/>
                </a:lnTo>
                <a:lnTo>
                  <a:pt x="0" y="1130"/>
                </a:lnTo>
                <a:lnTo>
                  <a:pt x="6" y="1109"/>
                </a:lnTo>
                <a:lnTo>
                  <a:pt x="6" y="1088"/>
                </a:lnTo>
                <a:lnTo>
                  <a:pt x="6" y="1066"/>
                </a:lnTo>
                <a:lnTo>
                  <a:pt x="13" y="1045"/>
                </a:lnTo>
                <a:lnTo>
                  <a:pt x="13" y="1024"/>
                </a:lnTo>
                <a:lnTo>
                  <a:pt x="19" y="1002"/>
                </a:lnTo>
                <a:lnTo>
                  <a:pt x="26" y="981"/>
                </a:lnTo>
                <a:lnTo>
                  <a:pt x="32" y="960"/>
                </a:lnTo>
                <a:lnTo>
                  <a:pt x="32" y="938"/>
                </a:lnTo>
                <a:lnTo>
                  <a:pt x="38" y="917"/>
                </a:lnTo>
                <a:lnTo>
                  <a:pt x="45" y="896"/>
                </a:lnTo>
                <a:lnTo>
                  <a:pt x="51" y="881"/>
                </a:lnTo>
                <a:lnTo>
                  <a:pt x="58" y="860"/>
                </a:lnTo>
                <a:lnTo>
                  <a:pt x="71" y="839"/>
                </a:lnTo>
                <a:lnTo>
                  <a:pt x="77" y="817"/>
                </a:lnTo>
                <a:lnTo>
                  <a:pt x="83" y="796"/>
                </a:lnTo>
                <a:lnTo>
                  <a:pt x="96" y="775"/>
                </a:lnTo>
                <a:lnTo>
                  <a:pt x="103" y="761"/>
                </a:lnTo>
                <a:lnTo>
                  <a:pt x="109" y="739"/>
                </a:lnTo>
                <a:lnTo>
                  <a:pt x="122" y="718"/>
                </a:lnTo>
                <a:lnTo>
                  <a:pt x="135" y="697"/>
                </a:lnTo>
                <a:lnTo>
                  <a:pt x="141" y="682"/>
                </a:lnTo>
                <a:lnTo>
                  <a:pt x="154" y="661"/>
                </a:lnTo>
                <a:lnTo>
                  <a:pt x="167" y="640"/>
                </a:lnTo>
                <a:lnTo>
                  <a:pt x="180" y="626"/>
                </a:lnTo>
                <a:lnTo>
                  <a:pt x="193" y="604"/>
                </a:lnTo>
                <a:lnTo>
                  <a:pt x="206" y="590"/>
                </a:lnTo>
                <a:lnTo>
                  <a:pt x="218" y="569"/>
                </a:lnTo>
                <a:lnTo>
                  <a:pt x="231" y="555"/>
                </a:lnTo>
                <a:lnTo>
                  <a:pt x="244" y="533"/>
                </a:lnTo>
                <a:lnTo>
                  <a:pt x="257" y="519"/>
                </a:lnTo>
                <a:lnTo>
                  <a:pt x="270" y="498"/>
                </a:lnTo>
                <a:lnTo>
                  <a:pt x="289" y="483"/>
                </a:lnTo>
                <a:lnTo>
                  <a:pt x="302" y="462"/>
                </a:lnTo>
                <a:lnTo>
                  <a:pt x="315" y="448"/>
                </a:lnTo>
                <a:lnTo>
                  <a:pt x="334" y="434"/>
                </a:lnTo>
                <a:lnTo>
                  <a:pt x="347" y="419"/>
                </a:lnTo>
                <a:lnTo>
                  <a:pt x="366" y="398"/>
                </a:lnTo>
                <a:lnTo>
                  <a:pt x="386" y="384"/>
                </a:lnTo>
                <a:lnTo>
                  <a:pt x="398" y="370"/>
                </a:lnTo>
                <a:lnTo>
                  <a:pt x="418" y="356"/>
                </a:lnTo>
                <a:lnTo>
                  <a:pt x="437" y="341"/>
                </a:lnTo>
                <a:lnTo>
                  <a:pt x="456" y="327"/>
                </a:lnTo>
                <a:lnTo>
                  <a:pt x="476" y="313"/>
                </a:lnTo>
                <a:lnTo>
                  <a:pt x="488" y="299"/>
                </a:lnTo>
                <a:lnTo>
                  <a:pt x="508" y="284"/>
                </a:lnTo>
                <a:lnTo>
                  <a:pt x="527" y="270"/>
                </a:lnTo>
                <a:lnTo>
                  <a:pt x="546" y="256"/>
                </a:lnTo>
                <a:lnTo>
                  <a:pt x="572" y="242"/>
                </a:lnTo>
                <a:lnTo>
                  <a:pt x="591" y="228"/>
                </a:lnTo>
                <a:lnTo>
                  <a:pt x="611" y="220"/>
                </a:lnTo>
                <a:lnTo>
                  <a:pt x="630" y="206"/>
                </a:lnTo>
                <a:lnTo>
                  <a:pt x="649" y="192"/>
                </a:lnTo>
                <a:lnTo>
                  <a:pt x="675" y="185"/>
                </a:lnTo>
                <a:lnTo>
                  <a:pt x="694" y="171"/>
                </a:lnTo>
                <a:lnTo>
                  <a:pt x="713" y="164"/>
                </a:lnTo>
                <a:lnTo>
                  <a:pt x="739" y="149"/>
                </a:lnTo>
                <a:lnTo>
                  <a:pt x="758" y="142"/>
                </a:lnTo>
                <a:lnTo>
                  <a:pt x="784" y="128"/>
                </a:lnTo>
                <a:lnTo>
                  <a:pt x="803" y="121"/>
                </a:lnTo>
                <a:lnTo>
                  <a:pt x="829" y="114"/>
                </a:lnTo>
                <a:lnTo>
                  <a:pt x="848" y="107"/>
                </a:lnTo>
                <a:lnTo>
                  <a:pt x="874" y="93"/>
                </a:lnTo>
                <a:lnTo>
                  <a:pt x="893" y="85"/>
                </a:lnTo>
                <a:lnTo>
                  <a:pt x="919" y="78"/>
                </a:lnTo>
                <a:lnTo>
                  <a:pt x="938" y="71"/>
                </a:lnTo>
                <a:lnTo>
                  <a:pt x="964" y="64"/>
                </a:lnTo>
                <a:lnTo>
                  <a:pt x="990" y="57"/>
                </a:lnTo>
                <a:lnTo>
                  <a:pt x="1016" y="50"/>
                </a:lnTo>
                <a:lnTo>
                  <a:pt x="1035" y="43"/>
                </a:lnTo>
                <a:lnTo>
                  <a:pt x="1061" y="43"/>
                </a:lnTo>
                <a:lnTo>
                  <a:pt x="1086" y="36"/>
                </a:lnTo>
                <a:lnTo>
                  <a:pt x="1112" y="29"/>
                </a:lnTo>
                <a:lnTo>
                  <a:pt x="1131" y="21"/>
                </a:lnTo>
                <a:lnTo>
                  <a:pt x="1157" y="21"/>
                </a:lnTo>
                <a:lnTo>
                  <a:pt x="1183" y="14"/>
                </a:lnTo>
                <a:lnTo>
                  <a:pt x="1208" y="14"/>
                </a:lnTo>
                <a:lnTo>
                  <a:pt x="1234" y="7"/>
                </a:lnTo>
                <a:lnTo>
                  <a:pt x="1260" y="7"/>
                </a:lnTo>
                <a:lnTo>
                  <a:pt x="1279" y="7"/>
                </a:lnTo>
                <a:lnTo>
                  <a:pt x="1305" y="0"/>
                </a:lnTo>
                <a:lnTo>
                  <a:pt x="1331" y="0"/>
                </a:lnTo>
                <a:lnTo>
                  <a:pt x="1356" y="0"/>
                </a:lnTo>
                <a:lnTo>
                  <a:pt x="1382" y="0"/>
                </a:lnTo>
                <a:lnTo>
                  <a:pt x="1408" y="0"/>
                </a:lnTo>
                <a:lnTo>
                  <a:pt x="1433" y="0"/>
                </a:lnTo>
                <a:lnTo>
                  <a:pt x="1459" y="0"/>
                </a:lnTo>
                <a:lnTo>
                  <a:pt x="1485" y="0"/>
                </a:lnTo>
                <a:lnTo>
                  <a:pt x="1504" y="0"/>
                </a:lnTo>
                <a:lnTo>
                  <a:pt x="1530" y="0"/>
                </a:lnTo>
                <a:lnTo>
                  <a:pt x="1556" y="0"/>
                </a:lnTo>
                <a:lnTo>
                  <a:pt x="1581" y="7"/>
                </a:lnTo>
                <a:lnTo>
                  <a:pt x="1607" y="7"/>
                </a:lnTo>
                <a:lnTo>
                  <a:pt x="1633" y="7"/>
                </a:lnTo>
                <a:lnTo>
                  <a:pt x="1658" y="14"/>
                </a:lnTo>
                <a:lnTo>
                  <a:pt x="1678" y="14"/>
                </a:lnTo>
                <a:lnTo>
                  <a:pt x="1703" y="21"/>
                </a:lnTo>
                <a:lnTo>
                  <a:pt x="1729" y="21"/>
                </a:lnTo>
                <a:lnTo>
                  <a:pt x="1755" y="29"/>
                </a:lnTo>
                <a:lnTo>
                  <a:pt x="1781" y="36"/>
                </a:lnTo>
                <a:lnTo>
                  <a:pt x="1800" y="43"/>
                </a:lnTo>
                <a:lnTo>
                  <a:pt x="1826" y="43"/>
                </a:lnTo>
                <a:lnTo>
                  <a:pt x="1851" y="50"/>
                </a:lnTo>
                <a:lnTo>
                  <a:pt x="1877" y="57"/>
                </a:lnTo>
                <a:lnTo>
                  <a:pt x="1896" y="64"/>
                </a:lnTo>
                <a:lnTo>
                  <a:pt x="1922" y="71"/>
                </a:lnTo>
                <a:lnTo>
                  <a:pt x="1948" y="78"/>
                </a:lnTo>
                <a:lnTo>
                  <a:pt x="1967" y="85"/>
                </a:lnTo>
                <a:lnTo>
                  <a:pt x="1993" y="93"/>
                </a:lnTo>
                <a:lnTo>
                  <a:pt x="2012" y="107"/>
                </a:lnTo>
                <a:lnTo>
                  <a:pt x="2038" y="114"/>
                </a:lnTo>
                <a:lnTo>
                  <a:pt x="2063" y="121"/>
                </a:lnTo>
                <a:lnTo>
                  <a:pt x="2083" y="128"/>
                </a:lnTo>
                <a:lnTo>
                  <a:pt x="2102" y="142"/>
                </a:lnTo>
                <a:lnTo>
                  <a:pt x="1433" y="1215"/>
                </a:lnTo>
                <a:lnTo>
                  <a:pt x="938" y="2353"/>
                </a:lnTo>
                <a:close/>
              </a:path>
            </a:pathLst>
          </a:custGeom>
          <a:solidFill>
            <a:srgbClr val="FF000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20" name="Freeform 8"/>
          <p:cNvSpPr>
            <a:spLocks/>
          </p:cNvSpPr>
          <p:nvPr/>
        </p:nvSpPr>
        <p:spPr bwMode="auto">
          <a:xfrm>
            <a:off x="5886450" y="3119438"/>
            <a:ext cx="509588" cy="1670050"/>
          </a:xfrm>
          <a:custGeom>
            <a:avLst/>
            <a:gdLst>
              <a:gd name="T0" fmla="*/ 2147483646 w 321"/>
              <a:gd name="T1" fmla="*/ 2147483646 h 1052"/>
              <a:gd name="T2" fmla="*/ 2147483646 w 321"/>
              <a:gd name="T3" fmla="*/ 2147483646 h 1052"/>
              <a:gd name="T4" fmla="*/ 2147483646 w 321"/>
              <a:gd name="T5" fmla="*/ 2147483646 h 1052"/>
              <a:gd name="T6" fmla="*/ 2147483646 w 321"/>
              <a:gd name="T7" fmla="*/ 2147483646 h 1052"/>
              <a:gd name="T8" fmla="*/ 2147483646 w 321"/>
              <a:gd name="T9" fmla="*/ 2147483646 h 1052"/>
              <a:gd name="T10" fmla="*/ 2147483646 w 321"/>
              <a:gd name="T11" fmla="*/ 2147483646 h 1052"/>
              <a:gd name="T12" fmla="*/ 2147483646 w 321"/>
              <a:gd name="T13" fmla="*/ 2147483646 h 1052"/>
              <a:gd name="T14" fmla="*/ 2147483646 w 321"/>
              <a:gd name="T15" fmla="*/ 2147483646 h 1052"/>
              <a:gd name="T16" fmla="*/ 2147483646 w 321"/>
              <a:gd name="T17" fmla="*/ 2147483646 h 1052"/>
              <a:gd name="T18" fmla="*/ 2147483646 w 321"/>
              <a:gd name="T19" fmla="*/ 2147483646 h 1052"/>
              <a:gd name="T20" fmla="*/ 2147483646 w 321"/>
              <a:gd name="T21" fmla="*/ 2147483646 h 1052"/>
              <a:gd name="T22" fmla="*/ 2147483646 w 321"/>
              <a:gd name="T23" fmla="*/ 2147483646 h 1052"/>
              <a:gd name="T24" fmla="*/ 2147483646 w 321"/>
              <a:gd name="T25" fmla="*/ 2147483646 h 1052"/>
              <a:gd name="T26" fmla="*/ 2147483646 w 321"/>
              <a:gd name="T27" fmla="*/ 2147483646 h 1052"/>
              <a:gd name="T28" fmla="*/ 2147483646 w 321"/>
              <a:gd name="T29" fmla="*/ 2147483646 h 1052"/>
              <a:gd name="T30" fmla="*/ 2147483646 w 321"/>
              <a:gd name="T31" fmla="*/ 2147483646 h 1052"/>
              <a:gd name="T32" fmla="*/ 2147483646 w 321"/>
              <a:gd name="T33" fmla="*/ 2147483646 h 1052"/>
              <a:gd name="T34" fmla="*/ 2147483646 w 321"/>
              <a:gd name="T35" fmla="*/ 2147483646 h 1052"/>
              <a:gd name="T36" fmla="*/ 2147483646 w 321"/>
              <a:gd name="T37" fmla="*/ 2147483646 h 1052"/>
              <a:gd name="T38" fmla="*/ 0 w 321"/>
              <a:gd name="T39" fmla="*/ 2147483646 h 1052"/>
              <a:gd name="T40" fmla="*/ 2147483646 w 321"/>
              <a:gd name="T41" fmla="*/ 2147483646 h 1052"/>
              <a:gd name="T42" fmla="*/ 2147483646 w 321"/>
              <a:gd name="T43" fmla="*/ 2147483646 h 1052"/>
              <a:gd name="T44" fmla="*/ 2147483646 w 321"/>
              <a:gd name="T45" fmla="*/ 2147483646 h 1052"/>
              <a:gd name="T46" fmla="*/ 2147483646 w 321"/>
              <a:gd name="T47" fmla="*/ 2147483646 h 1052"/>
              <a:gd name="T48" fmla="*/ 2147483646 w 321"/>
              <a:gd name="T49" fmla="*/ 2147483646 h 1052"/>
              <a:gd name="T50" fmla="*/ 2147483646 w 321"/>
              <a:gd name="T51" fmla="*/ 2147483646 h 1052"/>
              <a:gd name="T52" fmla="*/ 2147483646 w 321"/>
              <a:gd name="T53" fmla="*/ 2147483646 h 1052"/>
              <a:gd name="T54" fmla="*/ 2147483646 w 321"/>
              <a:gd name="T55" fmla="*/ 2147483646 h 1052"/>
              <a:gd name="T56" fmla="*/ 2147483646 w 321"/>
              <a:gd name="T57" fmla="*/ 2147483646 h 1052"/>
              <a:gd name="T58" fmla="*/ 2147483646 w 321"/>
              <a:gd name="T59" fmla="*/ 2147483646 h 1052"/>
              <a:gd name="T60" fmla="*/ 2147483646 w 321"/>
              <a:gd name="T61" fmla="*/ 2147483646 h 1052"/>
              <a:gd name="T62" fmla="*/ 2147483646 w 321"/>
              <a:gd name="T63" fmla="*/ 2147483646 h 1052"/>
              <a:gd name="T64" fmla="*/ 2147483646 w 321"/>
              <a:gd name="T65" fmla="*/ 2147483646 h 1052"/>
              <a:gd name="T66" fmla="*/ 2147483646 w 321"/>
              <a:gd name="T67" fmla="*/ 2147483646 h 1052"/>
              <a:gd name="T68" fmla="*/ 2147483646 w 321"/>
              <a:gd name="T69" fmla="*/ 2147483646 h 1052"/>
              <a:gd name="T70" fmla="*/ 2147483646 w 321"/>
              <a:gd name="T71" fmla="*/ 2147483646 h 1052"/>
              <a:gd name="T72" fmla="*/ 2147483646 w 321"/>
              <a:gd name="T73" fmla="*/ 2147483646 h 1052"/>
              <a:gd name="T74" fmla="*/ 2147483646 w 321"/>
              <a:gd name="T75" fmla="*/ 2147483646 h 1052"/>
              <a:gd name="T76" fmla="*/ 2147483646 w 321"/>
              <a:gd name="T77" fmla="*/ 2147483646 h 1052"/>
              <a:gd name="T78" fmla="*/ 2147483646 w 321"/>
              <a:gd name="T79" fmla="*/ 2147483646 h 105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21" h="1052">
                <a:moveTo>
                  <a:pt x="321" y="0"/>
                </a:moveTo>
                <a:lnTo>
                  <a:pt x="321" y="22"/>
                </a:lnTo>
                <a:lnTo>
                  <a:pt x="321" y="43"/>
                </a:lnTo>
                <a:lnTo>
                  <a:pt x="315" y="64"/>
                </a:lnTo>
                <a:lnTo>
                  <a:pt x="315" y="86"/>
                </a:lnTo>
                <a:lnTo>
                  <a:pt x="315" y="107"/>
                </a:lnTo>
                <a:lnTo>
                  <a:pt x="315" y="128"/>
                </a:lnTo>
                <a:lnTo>
                  <a:pt x="308" y="150"/>
                </a:lnTo>
                <a:lnTo>
                  <a:pt x="308" y="171"/>
                </a:lnTo>
                <a:lnTo>
                  <a:pt x="302" y="192"/>
                </a:lnTo>
                <a:lnTo>
                  <a:pt x="295" y="207"/>
                </a:lnTo>
                <a:lnTo>
                  <a:pt x="295" y="228"/>
                </a:lnTo>
                <a:lnTo>
                  <a:pt x="289" y="249"/>
                </a:lnTo>
                <a:lnTo>
                  <a:pt x="282" y="271"/>
                </a:lnTo>
                <a:lnTo>
                  <a:pt x="276" y="292"/>
                </a:lnTo>
                <a:lnTo>
                  <a:pt x="270" y="313"/>
                </a:lnTo>
                <a:lnTo>
                  <a:pt x="263" y="335"/>
                </a:lnTo>
                <a:lnTo>
                  <a:pt x="257" y="356"/>
                </a:lnTo>
                <a:lnTo>
                  <a:pt x="250" y="377"/>
                </a:lnTo>
                <a:lnTo>
                  <a:pt x="244" y="391"/>
                </a:lnTo>
                <a:lnTo>
                  <a:pt x="231" y="413"/>
                </a:lnTo>
                <a:lnTo>
                  <a:pt x="225" y="434"/>
                </a:lnTo>
                <a:lnTo>
                  <a:pt x="218" y="455"/>
                </a:lnTo>
                <a:lnTo>
                  <a:pt x="205" y="477"/>
                </a:lnTo>
                <a:lnTo>
                  <a:pt x="192" y="491"/>
                </a:lnTo>
                <a:lnTo>
                  <a:pt x="186" y="512"/>
                </a:lnTo>
                <a:lnTo>
                  <a:pt x="173" y="534"/>
                </a:lnTo>
                <a:lnTo>
                  <a:pt x="160" y="548"/>
                </a:lnTo>
                <a:lnTo>
                  <a:pt x="154" y="569"/>
                </a:lnTo>
                <a:lnTo>
                  <a:pt x="141" y="590"/>
                </a:lnTo>
                <a:lnTo>
                  <a:pt x="128" y="605"/>
                </a:lnTo>
                <a:lnTo>
                  <a:pt x="115" y="626"/>
                </a:lnTo>
                <a:lnTo>
                  <a:pt x="102" y="640"/>
                </a:lnTo>
                <a:lnTo>
                  <a:pt x="90" y="661"/>
                </a:lnTo>
                <a:lnTo>
                  <a:pt x="77" y="676"/>
                </a:lnTo>
                <a:lnTo>
                  <a:pt x="57" y="697"/>
                </a:lnTo>
                <a:lnTo>
                  <a:pt x="45" y="711"/>
                </a:lnTo>
                <a:lnTo>
                  <a:pt x="32" y="733"/>
                </a:lnTo>
                <a:lnTo>
                  <a:pt x="12" y="747"/>
                </a:lnTo>
                <a:lnTo>
                  <a:pt x="0" y="761"/>
                </a:lnTo>
                <a:lnTo>
                  <a:pt x="0" y="1052"/>
                </a:lnTo>
                <a:lnTo>
                  <a:pt x="12" y="1038"/>
                </a:lnTo>
                <a:lnTo>
                  <a:pt x="32" y="1024"/>
                </a:lnTo>
                <a:lnTo>
                  <a:pt x="45" y="1003"/>
                </a:lnTo>
                <a:lnTo>
                  <a:pt x="57" y="988"/>
                </a:lnTo>
                <a:lnTo>
                  <a:pt x="77" y="967"/>
                </a:lnTo>
                <a:lnTo>
                  <a:pt x="90" y="953"/>
                </a:lnTo>
                <a:lnTo>
                  <a:pt x="102" y="932"/>
                </a:lnTo>
                <a:lnTo>
                  <a:pt x="115" y="917"/>
                </a:lnTo>
                <a:lnTo>
                  <a:pt x="128" y="896"/>
                </a:lnTo>
                <a:lnTo>
                  <a:pt x="141" y="882"/>
                </a:lnTo>
                <a:lnTo>
                  <a:pt x="154" y="860"/>
                </a:lnTo>
                <a:lnTo>
                  <a:pt x="160" y="839"/>
                </a:lnTo>
                <a:lnTo>
                  <a:pt x="173" y="825"/>
                </a:lnTo>
                <a:lnTo>
                  <a:pt x="186" y="804"/>
                </a:lnTo>
                <a:lnTo>
                  <a:pt x="192" y="782"/>
                </a:lnTo>
                <a:lnTo>
                  <a:pt x="205" y="768"/>
                </a:lnTo>
                <a:lnTo>
                  <a:pt x="218" y="747"/>
                </a:lnTo>
                <a:lnTo>
                  <a:pt x="225" y="725"/>
                </a:lnTo>
                <a:lnTo>
                  <a:pt x="231" y="704"/>
                </a:lnTo>
                <a:lnTo>
                  <a:pt x="244" y="683"/>
                </a:lnTo>
                <a:lnTo>
                  <a:pt x="250" y="669"/>
                </a:lnTo>
                <a:lnTo>
                  <a:pt x="257" y="647"/>
                </a:lnTo>
                <a:lnTo>
                  <a:pt x="263" y="626"/>
                </a:lnTo>
                <a:lnTo>
                  <a:pt x="270" y="605"/>
                </a:lnTo>
                <a:lnTo>
                  <a:pt x="276" y="583"/>
                </a:lnTo>
                <a:lnTo>
                  <a:pt x="282" y="562"/>
                </a:lnTo>
                <a:lnTo>
                  <a:pt x="289" y="541"/>
                </a:lnTo>
                <a:lnTo>
                  <a:pt x="295" y="519"/>
                </a:lnTo>
                <a:lnTo>
                  <a:pt x="295" y="498"/>
                </a:lnTo>
                <a:lnTo>
                  <a:pt x="302" y="484"/>
                </a:lnTo>
                <a:lnTo>
                  <a:pt x="308" y="462"/>
                </a:lnTo>
                <a:lnTo>
                  <a:pt x="308" y="441"/>
                </a:lnTo>
                <a:lnTo>
                  <a:pt x="315" y="420"/>
                </a:lnTo>
                <a:lnTo>
                  <a:pt x="315" y="398"/>
                </a:lnTo>
                <a:lnTo>
                  <a:pt x="315" y="377"/>
                </a:lnTo>
                <a:lnTo>
                  <a:pt x="315" y="356"/>
                </a:lnTo>
                <a:lnTo>
                  <a:pt x="321" y="335"/>
                </a:lnTo>
                <a:lnTo>
                  <a:pt x="321" y="313"/>
                </a:lnTo>
                <a:lnTo>
                  <a:pt x="321" y="292"/>
                </a:lnTo>
                <a:lnTo>
                  <a:pt x="321" y="0"/>
                </a:lnTo>
                <a:close/>
              </a:path>
            </a:pathLst>
          </a:custGeom>
          <a:solidFill>
            <a:srgbClr val="00008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21" name="Freeform 9"/>
          <p:cNvSpPr>
            <a:spLocks/>
          </p:cNvSpPr>
          <p:nvPr/>
        </p:nvSpPr>
        <p:spPr bwMode="auto">
          <a:xfrm>
            <a:off x="4119563" y="3119438"/>
            <a:ext cx="1766887" cy="1670050"/>
          </a:xfrm>
          <a:custGeom>
            <a:avLst/>
            <a:gdLst>
              <a:gd name="T0" fmla="*/ 0 w 1113"/>
              <a:gd name="T1" fmla="*/ 0 h 1052"/>
              <a:gd name="T2" fmla="*/ 2147483646 w 1113"/>
              <a:gd name="T3" fmla="*/ 2147483646 h 1052"/>
              <a:gd name="T4" fmla="*/ 2147483646 w 1113"/>
              <a:gd name="T5" fmla="*/ 2147483646 h 1052"/>
              <a:gd name="T6" fmla="*/ 0 w 1113"/>
              <a:gd name="T7" fmla="*/ 2147483646 h 1052"/>
              <a:gd name="T8" fmla="*/ 0 w 1113"/>
              <a:gd name="T9" fmla="*/ 0 h 105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13" h="1052">
                <a:moveTo>
                  <a:pt x="0" y="0"/>
                </a:moveTo>
                <a:lnTo>
                  <a:pt x="1113" y="761"/>
                </a:lnTo>
                <a:lnTo>
                  <a:pt x="1113" y="1052"/>
                </a:lnTo>
                <a:lnTo>
                  <a:pt x="0" y="292"/>
                </a:lnTo>
                <a:lnTo>
                  <a:pt x="0" y="0"/>
                </a:lnTo>
                <a:close/>
              </a:path>
            </a:pathLst>
          </a:custGeom>
          <a:solidFill>
            <a:srgbClr val="00008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22" name="Freeform 10"/>
          <p:cNvSpPr>
            <a:spLocks/>
          </p:cNvSpPr>
          <p:nvPr/>
        </p:nvSpPr>
        <p:spPr bwMode="auto">
          <a:xfrm>
            <a:off x="4119563" y="1416050"/>
            <a:ext cx="2276475" cy="2911475"/>
          </a:xfrm>
          <a:custGeom>
            <a:avLst/>
            <a:gdLst>
              <a:gd name="T0" fmla="*/ 2147483646 w 1434"/>
              <a:gd name="T1" fmla="*/ 2147483646 h 1834"/>
              <a:gd name="T2" fmla="*/ 2147483646 w 1434"/>
              <a:gd name="T3" fmla="*/ 2147483646 h 1834"/>
              <a:gd name="T4" fmla="*/ 2147483646 w 1434"/>
              <a:gd name="T5" fmla="*/ 2147483646 h 1834"/>
              <a:gd name="T6" fmla="*/ 2147483646 w 1434"/>
              <a:gd name="T7" fmla="*/ 2147483646 h 1834"/>
              <a:gd name="T8" fmla="*/ 2147483646 w 1434"/>
              <a:gd name="T9" fmla="*/ 2147483646 h 1834"/>
              <a:gd name="T10" fmla="*/ 2147483646 w 1434"/>
              <a:gd name="T11" fmla="*/ 2147483646 h 1834"/>
              <a:gd name="T12" fmla="*/ 2147483646 w 1434"/>
              <a:gd name="T13" fmla="*/ 2147483646 h 1834"/>
              <a:gd name="T14" fmla="*/ 2147483646 w 1434"/>
              <a:gd name="T15" fmla="*/ 2147483646 h 1834"/>
              <a:gd name="T16" fmla="*/ 2147483646 w 1434"/>
              <a:gd name="T17" fmla="*/ 2147483646 h 1834"/>
              <a:gd name="T18" fmla="*/ 2147483646 w 1434"/>
              <a:gd name="T19" fmla="*/ 2147483646 h 1834"/>
              <a:gd name="T20" fmla="*/ 2147483646 w 1434"/>
              <a:gd name="T21" fmla="*/ 2147483646 h 1834"/>
              <a:gd name="T22" fmla="*/ 2147483646 w 1434"/>
              <a:gd name="T23" fmla="*/ 2147483646 h 1834"/>
              <a:gd name="T24" fmla="*/ 2147483646 w 1434"/>
              <a:gd name="T25" fmla="*/ 2147483646 h 1834"/>
              <a:gd name="T26" fmla="*/ 2147483646 w 1434"/>
              <a:gd name="T27" fmla="*/ 2147483646 h 1834"/>
              <a:gd name="T28" fmla="*/ 2147483646 w 1434"/>
              <a:gd name="T29" fmla="*/ 2147483646 h 1834"/>
              <a:gd name="T30" fmla="*/ 2147483646 w 1434"/>
              <a:gd name="T31" fmla="*/ 2147483646 h 1834"/>
              <a:gd name="T32" fmla="*/ 2147483646 w 1434"/>
              <a:gd name="T33" fmla="*/ 2147483646 h 1834"/>
              <a:gd name="T34" fmla="*/ 2147483646 w 1434"/>
              <a:gd name="T35" fmla="*/ 2147483646 h 1834"/>
              <a:gd name="T36" fmla="*/ 2147483646 w 1434"/>
              <a:gd name="T37" fmla="*/ 2147483646 h 1834"/>
              <a:gd name="T38" fmla="*/ 2147483646 w 1434"/>
              <a:gd name="T39" fmla="*/ 2147483646 h 1834"/>
              <a:gd name="T40" fmla="*/ 2147483646 w 1434"/>
              <a:gd name="T41" fmla="*/ 2147483646 h 1834"/>
              <a:gd name="T42" fmla="*/ 2147483646 w 1434"/>
              <a:gd name="T43" fmla="*/ 2147483646 h 1834"/>
              <a:gd name="T44" fmla="*/ 2147483646 w 1434"/>
              <a:gd name="T45" fmla="*/ 2147483646 h 1834"/>
              <a:gd name="T46" fmla="*/ 2147483646 w 1434"/>
              <a:gd name="T47" fmla="*/ 2147483646 h 1834"/>
              <a:gd name="T48" fmla="*/ 2147483646 w 1434"/>
              <a:gd name="T49" fmla="*/ 2147483646 h 1834"/>
              <a:gd name="T50" fmla="*/ 2147483646 w 1434"/>
              <a:gd name="T51" fmla="*/ 2147483646 h 1834"/>
              <a:gd name="T52" fmla="*/ 2147483646 w 1434"/>
              <a:gd name="T53" fmla="*/ 2147483646 h 1834"/>
              <a:gd name="T54" fmla="*/ 2147483646 w 1434"/>
              <a:gd name="T55" fmla="*/ 2147483646 h 1834"/>
              <a:gd name="T56" fmla="*/ 2147483646 w 1434"/>
              <a:gd name="T57" fmla="*/ 2147483646 h 1834"/>
              <a:gd name="T58" fmla="*/ 2147483646 w 1434"/>
              <a:gd name="T59" fmla="*/ 2147483646 h 1834"/>
              <a:gd name="T60" fmla="*/ 2147483646 w 1434"/>
              <a:gd name="T61" fmla="*/ 2147483646 h 1834"/>
              <a:gd name="T62" fmla="*/ 2147483646 w 1434"/>
              <a:gd name="T63" fmla="*/ 2147483646 h 1834"/>
              <a:gd name="T64" fmla="*/ 2147483646 w 1434"/>
              <a:gd name="T65" fmla="*/ 2147483646 h 1834"/>
              <a:gd name="T66" fmla="*/ 2147483646 w 1434"/>
              <a:gd name="T67" fmla="*/ 2147483646 h 1834"/>
              <a:gd name="T68" fmla="*/ 2147483646 w 1434"/>
              <a:gd name="T69" fmla="*/ 2147483646 h 1834"/>
              <a:gd name="T70" fmla="*/ 2147483646 w 1434"/>
              <a:gd name="T71" fmla="*/ 2147483646 h 1834"/>
              <a:gd name="T72" fmla="*/ 2147483646 w 1434"/>
              <a:gd name="T73" fmla="*/ 2147483646 h 1834"/>
              <a:gd name="T74" fmla="*/ 2147483646 w 1434"/>
              <a:gd name="T75" fmla="*/ 2147483646 h 1834"/>
              <a:gd name="T76" fmla="*/ 2147483646 w 1434"/>
              <a:gd name="T77" fmla="*/ 2147483646 h 1834"/>
              <a:gd name="T78" fmla="*/ 2147483646 w 1434"/>
              <a:gd name="T79" fmla="*/ 2147483646 h 1834"/>
              <a:gd name="T80" fmla="*/ 2147483646 w 1434"/>
              <a:gd name="T81" fmla="*/ 2147483646 h 1834"/>
              <a:gd name="T82" fmla="*/ 2147483646 w 1434"/>
              <a:gd name="T83" fmla="*/ 2147483646 h 1834"/>
              <a:gd name="T84" fmla="*/ 2147483646 w 1434"/>
              <a:gd name="T85" fmla="*/ 2147483646 h 1834"/>
              <a:gd name="T86" fmla="*/ 2147483646 w 1434"/>
              <a:gd name="T87" fmla="*/ 2147483646 h 1834"/>
              <a:gd name="T88" fmla="*/ 2147483646 w 1434"/>
              <a:gd name="T89" fmla="*/ 2147483646 h 1834"/>
              <a:gd name="T90" fmla="*/ 2147483646 w 1434"/>
              <a:gd name="T91" fmla="*/ 2147483646 h 1834"/>
              <a:gd name="T92" fmla="*/ 2147483646 w 1434"/>
              <a:gd name="T93" fmla="*/ 2147483646 h 1834"/>
              <a:gd name="T94" fmla="*/ 2147483646 w 1434"/>
              <a:gd name="T95" fmla="*/ 2147483646 h 1834"/>
              <a:gd name="T96" fmla="*/ 2147483646 w 1434"/>
              <a:gd name="T97" fmla="*/ 2147483646 h 1834"/>
              <a:gd name="T98" fmla="*/ 2147483646 w 1434"/>
              <a:gd name="T99" fmla="*/ 2147483646 h 1834"/>
              <a:gd name="T100" fmla="*/ 2147483646 w 1434"/>
              <a:gd name="T101" fmla="*/ 2147483646 h 1834"/>
              <a:gd name="T102" fmla="*/ 0 w 1434"/>
              <a:gd name="T103" fmla="*/ 2147483646 h 183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1434" h="1834">
                <a:moveTo>
                  <a:pt x="669" y="0"/>
                </a:moveTo>
                <a:lnTo>
                  <a:pt x="695" y="7"/>
                </a:lnTo>
                <a:lnTo>
                  <a:pt x="714" y="22"/>
                </a:lnTo>
                <a:lnTo>
                  <a:pt x="740" y="29"/>
                </a:lnTo>
                <a:lnTo>
                  <a:pt x="759" y="43"/>
                </a:lnTo>
                <a:lnTo>
                  <a:pt x="778" y="50"/>
                </a:lnTo>
                <a:lnTo>
                  <a:pt x="798" y="64"/>
                </a:lnTo>
                <a:lnTo>
                  <a:pt x="823" y="78"/>
                </a:lnTo>
                <a:lnTo>
                  <a:pt x="843" y="86"/>
                </a:lnTo>
                <a:lnTo>
                  <a:pt x="862" y="100"/>
                </a:lnTo>
                <a:lnTo>
                  <a:pt x="881" y="114"/>
                </a:lnTo>
                <a:lnTo>
                  <a:pt x="900" y="128"/>
                </a:lnTo>
                <a:lnTo>
                  <a:pt x="920" y="142"/>
                </a:lnTo>
                <a:lnTo>
                  <a:pt x="939" y="157"/>
                </a:lnTo>
                <a:lnTo>
                  <a:pt x="958" y="171"/>
                </a:lnTo>
                <a:lnTo>
                  <a:pt x="978" y="185"/>
                </a:lnTo>
                <a:lnTo>
                  <a:pt x="997" y="199"/>
                </a:lnTo>
                <a:lnTo>
                  <a:pt x="1010" y="214"/>
                </a:lnTo>
                <a:lnTo>
                  <a:pt x="1029" y="228"/>
                </a:lnTo>
                <a:lnTo>
                  <a:pt x="1048" y="242"/>
                </a:lnTo>
                <a:lnTo>
                  <a:pt x="1061" y="256"/>
                </a:lnTo>
                <a:lnTo>
                  <a:pt x="1080" y="277"/>
                </a:lnTo>
                <a:lnTo>
                  <a:pt x="1100" y="292"/>
                </a:lnTo>
                <a:lnTo>
                  <a:pt x="1113" y="306"/>
                </a:lnTo>
                <a:lnTo>
                  <a:pt x="1125" y="320"/>
                </a:lnTo>
                <a:lnTo>
                  <a:pt x="1145" y="341"/>
                </a:lnTo>
                <a:lnTo>
                  <a:pt x="1158" y="356"/>
                </a:lnTo>
                <a:lnTo>
                  <a:pt x="1170" y="377"/>
                </a:lnTo>
                <a:lnTo>
                  <a:pt x="1190" y="391"/>
                </a:lnTo>
                <a:lnTo>
                  <a:pt x="1203" y="413"/>
                </a:lnTo>
                <a:lnTo>
                  <a:pt x="1215" y="427"/>
                </a:lnTo>
                <a:lnTo>
                  <a:pt x="1228" y="448"/>
                </a:lnTo>
                <a:lnTo>
                  <a:pt x="1241" y="462"/>
                </a:lnTo>
                <a:lnTo>
                  <a:pt x="1254" y="484"/>
                </a:lnTo>
                <a:lnTo>
                  <a:pt x="1267" y="498"/>
                </a:lnTo>
                <a:lnTo>
                  <a:pt x="1273" y="519"/>
                </a:lnTo>
                <a:lnTo>
                  <a:pt x="1286" y="540"/>
                </a:lnTo>
                <a:lnTo>
                  <a:pt x="1299" y="555"/>
                </a:lnTo>
                <a:lnTo>
                  <a:pt x="1305" y="576"/>
                </a:lnTo>
                <a:lnTo>
                  <a:pt x="1318" y="597"/>
                </a:lnTo>
                <a:lnTo>
                  <a:pt x="1331" y="619"/>
                </a:lnTo>
                <a:lnTo>
                  <a:pt x="1338" y="633"/>
                </a:lnTo>
                <a:lnTo>
                  <a:pt x="1344" y="654"/>
                </a:lnTo>
                <a:lnTo>
                  <a:pt x="1357" y="675"/>
                </a:lnTo>
                <a:lnTo>
                  <a:pt x="1363" y="697"/>
                </a:lnTo>
                <a:lnTo>
                  <a:pt x="1370" y="718"/>
                </a:lnTo>
                <a:lnTo>
                  <a:pt x="1376" y="739"/>
                </a:lnTo>
                <a:lnTo>
                  <a:pt x="1383" y="754"/>
                </a:lnTo>
                <a:lnTo>
                  <a:pt x="1389" y="775"/>
                </a:lnTo>
                <a:lnTo>
                  <a:pt x="1395" y="796"/>
                </a:lnTo>
                <a:lnTo>
                  <a:pt x="1402" y="818"/>
                </a:lnTo>
                <a:lnTo>
                  <a:pt x="1408" y="839"/>
                </a:lnTo>
                <a:lnTo>
                  <a:pt x="1408" y="860"/>
                </a:lnTo>
                <a:lnTo>
                  <a:pt x="1415" y="882"/>
                </a:lnTo>
                <a:lnTo>
                  <a:pt x="1421" y="903"/>
                </a:lnTo>
                <a:lnTo>
                  <a:pt x="1421" y="924"/>
                </a:lnTo>
                <a:lnTo>
                  <a:pt x="1428" y="946"/>
                </a:lnTo>
                <a:lnTo>
                  <a:pt x="1428" y="967"/>
                </a:lnTo>
                <a:lnTo>
                  <a:pt x="1428" y="988"/>
                </a:lnTo>
                <a:lnTo>
                  <a:pt x="1428" y="1010"/>
                </a:lnTo>
                <a:lnTo>
                  <a:pt x="1434" y="1031"/>
                </a:lnTo>
                <a:lnTo>
                  <a:pt x="1434" y="1052"/>
                </a:lnTo>
                <a:lnTo>
                  <a:pt x="1434" y="1073"/>
                </a:lnTo>
                <a:lnTo>
                  <a:pt x="1434" y="1095"/>
                </a:lnTo>
                <a:lnTo>
                  <a:pt x="1434" y="1116"/>
                </a:lnTo>
                <a:lnTo>
                  <a:pt x="1428" y="1137"/>
                </a:lnTo>
                <a:lnTo>
                  <a:pt x="1428" y="1159"/>
                </a:lnTo>
                <a:lnTo>
                  <a:pt x="1428" y="1180"/>
                </a:lnTo>
                <a:lnTo>
                  <a:pt x="1428" y="1201"/>
                </a:lnTo>
                <a:lnTo>
                  <a:pt x="1421" y="1223"/>
                </a:lnTo>
                <a:lnTo>
                  <a:pt x="1421" y="1244"/>
                </a:lnTo>
                <a:lnTo>
                  <a:pt x="1415" y="1265"/>
                </a:lnTo>
                <a:lnTo>
                  <a:pt x="1408" y="1280"/>
                </a:lnTo>
                <a:lnTo>
                  <a:pt x="1408" y="1301"/>
                </a:lnTo>
                <a:lnTo>
                  <a:pt x="1402" y="1322"/>
                </a:lnTo>
                <a:lnTo>
                  <a:pt x="1395" y="1344"/>
                </a:lnTo>
                <a:lnTo>
                  <a:pt x="1389" y="1365"/>
                </a:lnTo>
                <a:lnTo>
                  <a:pt x="1383" y="1386"/>
                </a:lnTo>
                <a:lnTo>
                  <a:pt x="1376" y="1408"/>
                </a:lnTo>
                <a:lnTo>
                  <a:pt x="1370" y="1429"/>
                </a:lnTo>
                <a:lnTo>
                  <a:pt x="1363" y="1450"/>
                </a:lnTo>
                <a:lnTo>
                  <a:pt x="1357" y="1464"/>
                </a:lnTo>
                <a:lnTo>
                  <a:pt x="1344" y="1486"/>
                </a:lnTo>
                <a:lnTo>
                  <a:pt x="1338" y="1507"/>
                </a:lnTo>
                <a:lnTo>
                  <a:pt x="1331" y="1528"/>
                </a:lnTo>
                <a:lnTo>
                  <a:pt x="1318" y="1550"/>
                </a:lnTo>
                <a:lnTo>
                  <a:pt x="1305" y="1564"/>
                </a:lnTo>
                <a:lnTo>
                  <a:pt x="1299" y="1585"/>
                </a:lnTo>
                <a:lnTo>
                  <a:pt x="1286" y="1607"/>
                </a:lnTo>
                <a:lnTo>
                  <a:pt x="1273" y="1621"/>
                </a:lnTo>
                <a:lnTo>
                  <a:pt x="1267" y="1642"/>
                </a:lnTo>
                <a:lnTo>
                  <a:pt x="1254" y="1663"/>
                </a:lnTo>
                <a:lnTo>
                  <a:pt x="1241" y="1678"/>
                </a:lnTo>
                <a:lnTo>
                  <a:pt x="1228" y="1699"/>
                </a:lnTo>
                <a:lnTo>
                  <a:pt x="1215" y="1713"/>
                </a:lnTo>
                <a:lnTo>
                  <a:pt x="1203" y="1734"/>
                </a:lnTo>
                <a:lnTo>
                  <a:pt x="1190" y="1749"/>
                </a:lnTo>
                <a:lnTo>
                  <a:pt x="1170" y="1770"/>
                </a:lnTo>
                <a:lnTo>
                  <a:pt x="1158" y="1784"/>
                </a:lnTo>
                <a:lnTo>
                  <a:pt x="1145" y="1806"/>
                </a:lnTo>
                <a:lnTo>
                  <a:pt x="1125" y="1820"/>
                </a:lnTo>
                <a:lnTo>
                  <a:pt x="1113" y="1834"/>
                </a:lnTo>
                <a:lnTo>
                  <a:pt x="0" y="1073"/>
                </a:lnTo>
                <a:lnTo>
                  <a:pt x="669" y="0"/>
                </a:lnTo>
                <a:close/>
              </a:path>
            </a:pathLst>
          </a:custGeom>
          <a:solidFill>
            <a:srgbClr val="0000FF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23" name="Freeform 11"/>
          <p:cNvSpPr>
            <a:spLocks/>
          </p:cNvSpPr>
          <p:nvPr/>
        </p:nvSpPr>
        <p:spPr bwMode="auto">
          <a:xfrm>
            <a:off x="5426075" y="4327525"/>
            <a:ext cx="460375" cy="835025"/>
          </a:xfrm>
          <a:custGeom>
            <a:avLst/>
            <a:gdLst>
              <a:gd name="T0" fmla="*/ 2147483646 w 290"/>
              <a:gd name="T1" fmla="*/ 0 h 526"/>
              <a:gd name="T2" fmla="*/ 2147483646 w 290"/>
              <a:gd name="T3" fmla="*/ 2147483646 h 526"/>
              <a:gd name="T4" fmla="*/ 2147483646 w 290"/>
              <a:gd name="T5" fmla="*/ 2147483646 h 526"/>
              <a:gd name="T6" fmla="*/ 2147483646 w 290"/>
              <a:gd name="T7" fmla="*/ 2147483646 h 526"/>
              <a:gd name="T8" fmla="*/ 2147483646 w 290"/>
              <a:gd name="T9" fmla="*/ 2147483646 h 526"/>
              <a:gd name="T10" fmla="*/ 2147483646 w 290"/>
              <a:gd name="T11" fmla="*/ 2147483646 h 526"/>
              <a:gd name="T12" fmla="*/ 2147483646 w 290"/>
              <a:gd name="T13" fmla="*/ 2147483646 h 526"/>
              <a:gd name="T14" fmla="*/ 2147483646 w 290"/>
              <a:gd name="T15" fmla="*/ 2147483646 h 526"/>
              <a:gd name="T16" fmla="*/ 2147483646 w 290"/>
              <a:gd name="T17" fmla="*/ 2147483646 h 526"/>
              <a:gd name="T18" fmla="*/ 2147483646 w 290"/>
              <a:gd name="T19" fmla="*/ 2147483646 h 526"/>
              <a:gd name="T20" fmla="*/ 2147483646 w 290"/>
              <a:gd name="T21" fmla="*/ 2147483646 h 526"/>
              <a:gd name="T22" fmla="*/ 2147483646 w 290"/>
              <a:gd name="T23" fmla="*/ 2147483646 h 526"/>
              <a:gd name="T24" fmla="*/ 2147483646 w 290"/>
              <a:gd name="T25" fmla="*/ 2147483646 h 526"/>
              <a:gd name="T26" fmla="*/ 2147483646 w 290"/>
              <a:gd name="T27" fmla="*/ 2147483646 h 526"/>
              <a:gd name="T28" fmla="*/ 2147483646 w 290"/>
              <a:gd name="T29" fmla="*/ 2147483646 h 526"/>
              <a:gd name="T30" fmla="*/ 2147483646 w 290"/>
              <a:gd name="T31" fmla="*/ 2147483646 h 526"/>
              <a:gd name="T32" fmla="*/ 2147483646 w 290"/>
              <a:gd name="T33" fmla="*/ 2147483646 h 526"/>
              <a:gd name="T34" fmla="*/ 2147483646 w 290"/>
              <a:gd name="T35" fmla="*/ 2147483646 h 526"/>
              <a:gd name="T36" fmla="*/ 0 w 290"/>
              <a:gd name="T37" fmla="*/ 2147483646 h 526"/>
              <a:gd name="T38" fmla="*/ 0 w 290"/>
              <a:gd name="T39" fmla="*/ 2147483646 h 526"/>
              <a:gd name="T40" fmla="*/ 2147483646 w 290"/>
              <a:gd name="T41" fmla="*/ 2147483646 h 526"/>
              <a:gd name="T42" fmla="*/ 2147483646 w 290"/>
              <a:gd name="T43" fmla="*/ 2147483646 h 526"/>
              <a:gd name="T44" fmla="*/ 2147483646 w 290"/>
              <a:gd name="T45" fmla="*/ 2147483646 h 526"/>
              <a:gd name="T46" fmla="*/ 2147483646 w 290"/>
              <a:gd name="T47" fmla="*/ 2147483646 h 526"/>
              <a:gd name="T48" fmla="*/ 2147483646 w 290"/>
              <a:gd name="T49" fmla="*/ 2147483646 h 526"/>
              <a:gd name="T50" fmla="*/ 2147483646 w 290"/>
              <a:gd name="T51" fmla="*/ 2147483646 h 526"/>
              <a:gd name="T52" fmla="*/ 2147483646 w 290"/>
              <a:gd name="T53" fmla="*/ 2147483646 h 526"/>
              <a:gd name="T54" fmla="*/ 2147483646 w 290"/>
              <a:gd name="T55" fmla="*/ 2147483646 h 526"/>
              <a:gd name="T56" fmla="*/ 2147483646 w 290"/>
              <a:gd name="T57" fmla="*/ 2147483646 h 526"/>
              <a:gd name="T58" fmla="*/ 2147483646 w 290"/>
              <a:gd name="T59" fmla="*/ 2147483646 h 526"/>
              <a:gd name="T60" fmla="*/ 2147483646 w 290"/>
              <a:gd name="T61" fmla="*/ 2147483646 h 526"/>
              <a:gd name="T62" fmla="*/ 2147483646 w 290"/>
              <a:gd name="T63" fmla="*/ 2147483646 h 526"/>
              <a:gd name="T64" fmla="*/ 2147483646 w 290"/>
              <a:gd name="T65" fmla="*/ 2147483646 h 526"/>
              <a:gd name="T66" fmla="*/ 2147483646 w 290"/>
              <a:gd name="T67" fmla="*/ 2147483646 h 526"/>
              <a:gd name="T68" fmla="*/ 2147483646 w 290"/>
              <a:gd name="T69" fmla="*/ 2147483646 h 526"/>
              <a:gd name="T70" fmla="*/ 2147483646 w 290"/>
              <a:gd name="T71" fmla="*/ 2147483646 h 526"/>
              <a:gd name="T72" fmla="*/ 2147483646 w 290"/>
              <a:gd name="T73" fmla="*/ 2147483646 h 526"/>
              <a:gd name="T74" fmla="*/ 2147483646 w 290"/>
              <a:gd name="T75" fmla="*/ 2147483646 h 526"/>
              <a:gd name="T76" fmla="*/ 2147483646 w 290"/>
              <a:gd name="T77" fmla="*/ 0 h 52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290" h="526">
                <a:moveTo>
                  <a:pt x="290" y="0"/>
                </a:moveTo>
                <a:lnTo>
                  <a:pt x="277" y="21"/>
                </a:lnTo>
                <a:lnTo>
                  <a:pt x="257" y="35"/>
                </a:lnTo>
                <a:lnTo>
                  <a:pt x="238" y="50"/>
                </a:lnTo>
                <a:lnTo>
                  <a:pt x="225" y="64"/>
                </a:lnTo>
                <a:lnTo>
                  <a:pt x="206" y="85"/>
                </a:lnTo>
                <a:lnTo>
                  <a:pt x="187" y="99"/>
                </a:lnTo>
                <a:lnTo>
                  <a:pt x="174" y="114"/>
                </a:lnTo>
                <a:lnTo>
                  <a:pt x="155" y="128"/>
                </a:lnTo>
                <a:lnTo>
                  <a:pt x="135" y="142"/>
                </a:lnTo>
                <a:lnTo>
                  <a:pt x="116" y="156"/>
                </a:lnTo>
                <a:lnTo>
                  <a:pt x="97" y="171"/>
                </a:lnTo>
                <a:lnTo>
                  <a:pt x="77" y="185"/>
                </a:lnTo>
                <a:lnTo>
                  <a:pt x="58" y="199"/>
                </a:lnTo>
                <a:lnTo>
                  <a:pt x="39" y="206"/>
                </a:lnTo>
                <a:lnTo>
                  <a:pt x="20" y="220"/>
                </a:lnTo>
                <a:lnTo>
                  <a:pt x="0" y="234"/>
                </a:lnTo>
                <a:lnTo>
                  <a:pt x="0" y="526"/>
                </a:lnTo>
                <a:lnTo>
                  <a:pt x="20" y="512"/>
                </a:lnTo>
                <a:lnTo>
                  <a:pt x="39" y="497"/>
                </a:lnTo>
                <a:lnTo>
                  <a:pt x="58" y="490"/>
                </a:lnTo>
                <a:lnTo>
                  <a:pt x="77" y="476"/>
                </a:lnTo>
                <a:lnTo>
                  <a:pt x="97" y="462"/>
                </a:lnTo>
                <a:lnTo>
                  <a:pt x="116" y="448"/>
                </a:lnTo>
                <a:lnTo>
                  <a:pt x="135" y="433"/>
                </a:lnTo>
                <a:lnTo>
                  <a:pt x="155" y="419"/>
                </a:lnTo>
                <a:lnTo>
                  <a:pt x="174" y="405"/>
                </a:lnTo>
                <a:lnTo>
                  <a:pt x="187" y="391"/>
                </a:lnTo>
                <a:lnTo>
                  <a:pt x="206" y="377"/>
                </a:lnTo>
                <a:lnTo>
                  <a:pt x="225" y="355"/>
                </a:lnTo>
                <a:lnTo>
                  <a:pt x="238" y="341"/>
                </a:lnTo>
                <a:lnTo>
                  <a:pt x="257" y="327"/>
                </a:lnTo>
                <a:lnTo>
                  <a:pt x="277" y="313"/>
                </a:lnTo>
                <a:lnTo>
                  <a:pt x="290" y="291"/>
                </a:lnTo>
                <a:lnTo>
                  <a:pt x="290" y="0"/>
                </a:lnTo>
                <a:close/>
              </a:path>
            </a:pathLst>
          </a:custGeom>
          <a:solidFill>
            <a:srgbClr val="80800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24" name="Freeform 12"/>
          <p:cNvSpPr>
            <a:spLocks/>
          </p:cNvSpPr>
          <p:nvPr/>
        </p:nvSpPr>
        <p:spPr bwMode="auto">
          <a:xfrm>
            <a:off x="4119563" y="3119438"/>
            <a:ext cx="1306512" cy="2043112"/>
          </a:xfrm>
          <a:custGeom>
            <a:avLst/>
            <a:gdLst>
              <a:gd name="T0" fmla="*/ 0 w 823"/>
              <a:gd name="T1" fmla="*/ 0 h 1287"/>
              <a:gd name="T2" fmla="*/ 2147483646 w 823"/>
              <a:gd name="T3" fmla="*/ 2147483646 h 1287"/>
              <a:gd name="T4" fmla="*/ 2147483646 w 823"/>
              <a:gd name="T5" fmla="*/ 2147483646 h 1287"/>
              <a:gd name="T6" fmla="*/ 0 w 823"/>
              <a:gd name="T7" fmla="*/ 2147483646 h 1287"/>
              <a:gd name="T8" fmla="*/ 0 w 823"/>
              <a:gd name="T9" fmla="*/ 0 h 128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23" h="1287">
                <a:moveTo>
                  <a:pt x="0" y="0"/>
                </a:moveTo>
                <a:lnTo>
                  <a:pt x="823" y="995"/>
                </a:lnTo>
                <a:lnTo>
                  <a:pt x="823" y="1287"/>
                </a:lnTo>
                <a:lnTo>
                  <a:pt x="0" y="292"/>
                </a:lnTo>
                <a:lnTo>
                  <a:pt x="0" y="0"/>
                </a:lnTo>
                <a:close/>
              </a:path>
            </a:pathLst>
          </a:custGeom>
          <a:solidFill>
            <a:srgbClr val="80800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25" name="Freeform 13"/>
          <p:cNvSpPr>
            <a:spLocks/>
          </p:cNvSpPr>
          <p:nvPr/>
        </p:nvSpPr>
        <p:spPr bwMode="auto">
          <a:xfrm>
            <a:off x="4119563" y="3119438"/>
            <a:ext cx="1766887" cy="1579562"/>
          </a:xfrm>
          <a:custGeom>
            <a:avLst/>
            <a:gdLst>
              <a:gd name="T0" fmla="*/ 2147483646 w 1113"/>
              <a:gd name="T1" fmla="*/ 2147483646 h 995"/>
              <a:gd name="T2" fmla="*/ 2147483646 w 1113"/>
              <a:gd name="T3" fmla="*/ 2147483646 h 995"/>
              <a:gd name="T4" fmla="*/ 2147483646 w 1113"/>
              <a:gd name="T5" fmla="*/ 2147483646 h 995"/>
              <a:gd name="T6" fmla="*/ 2147483646 w 1113"/>
              <a:gd name="T7" fmla="*/ 2147483646 h 995"/>
              <a:gd name="T8" fmla="*/ 2147483646 w 1113"/>
              <a:gd name="T9" fmla="*/ 2147483646 h 995"/>
              <a:gd name="T10" fmla="*/ 2147483646 w 1113"/>
              <a:gd name="T11" fmla="*/ 2147483646 h 995"/>
              <a:gd name="T12" fmla="*/ 2147483646 w 1113"/>
              <a:gd name="T13" fmla="*/ 2147483646 h 995"/>
              <a:gd name="T14" fmla="*/ 2147483646 w 1113"/>
              <a:gd name="T15" fmla="*/ 2147483646 h 995"/>
              <a:gd name="T16" fmla="*/ 2147483646 w 1113"/>
              <a:gd name="T17" fmla="*/ 2147483646 h 995"/>
              <a:gd name="T18" fmla="*/ 2147483646 w 1113"/>
              <a:gd name="T19" fmla="*/ 2147483646 h 995"/>
              <a:gd name="T20" fmla="*/ 2147483646 w 1113"/>
              <a:gd name="T21" fmla="*/ 2147483646 h 995"/>
              <a:gd name="T22" fmla="*/ 2147483646 w 1113"/>
              <a:gd name="T23" fmla="*/ 2147483646 h 995"/>
              <a:gd name="T24" fmla="*/ 2147483646 w 1113"/>
              <a:gd name="T25" fmla="*/ 2147483646 h 995"/>
              <a:gd name="T26" fmla="*/ 2147483646 w 1113"/>
              <a:gd name="T27" fmla="*/ 2147483646 h 995"/>
              <a:gd name="T28" fmla="*/ 2147483646 w 1113"/>
              <a:gd name="T29" fmla="*/ 2147483646 h 995"/>
              <a:gd name="T30" fmla="*/ 2147483646 w 1113"/>
              <a:gd name="T31" fmla="*/ 2147483646 h 995"/>
              <a:gd name="T32" fmla="*/ 2147483646 w 1113"/>
              <a:gd name="T33" fmla="*/ 2147483646 h 995"/>
              <a:gd name="T34" fmla="*/ 2147483646 w 1113"/>
              <a:gd name="T35" fmla="*/ 2147483646 h 995"/>
              <a:gd name="T36" fmla="*/ 2147483646 w 1113"/>
              <a:gd name="T37" fmla="*/ 2147483646 h 995"/>
              <a:gd name="T38" fmla="*/ 0 w 1113"/>
              <a:gd name="T39" fmla="*/ 0 h 995"/>
              <a:gd name="T40" fmla="*/ 2147483646 w 1113"/>
              <a:gd name="T41" fmla="*/ 2147483646 h 995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113" h="995">
                <a:moveTo>
                  <a:pt x="1113" y="761"/>
                </a:moveTo>
                <a:lnTo>
                  <a:pt x="1100" y="782"/>
                </a:lnTo>
                <a:lnTo>
                  <a:pt x="1080" y="796"/>
                </a:lnTo>
                <a:lnTo>
                  <a:pt x="1061" y="811"/>
                </a:lnTo>
                <a:lnTo>
                  <a:pt x="1048" y="825"/>
                </a:lnTo>
                <a:lnTo>
                  <a:pt x="1029" y="846"/>
                </a:lnTo>
                <a:lnTo>
                  <a:pt x="1010" y="860"/>
                </a:lnTo>
                <a:lnTo>
                  <a:pt x="997" y="875"/>
                </a:lnTo>
                <a:lnTo>
                  <a:pt x="978" y="889"/>
                </a:lnTo>
                <a:lnTo>
                  <a:pt x="958" y="903"/>
                </a:lnTo>
                <a:lnTo>
                  <a:pt x="939" y="917"/>
                </a:lnTo>
                <a:lnTo>
                  <a:pt x="920" y="932"/>
                </a:lnTo>
                <a:lnTo>
                  <a:pt x="900" y="946"/>
                </a:lnTo>
                <a:lnTo>
                  <a:pt x="881" y="960"/>
                </a:lnTo>
                <a:lnTo>
                  <a:pt x="862" y="967"/>
                </a:lnTo>
                <a:lnTo>
                  <a:pt x="843" y="981"/>
                </a:lnTo>
                <a:lnTo>
                  <a:pt x="823" y="995"/>
                </a:lnTo>
                <a:lnTo>
                  <a:pt x="0" y="0"/>
                </a:lnTo>
                <a:lnTo>
                  <a:pt x="1113" y="761"/>
                </a:lnTo>
                <a:close/>
              </a:path>
            </a:pathLst>
          </a:custGeom>
          <a:solidFill>
            <a:srgbClr val="FFFF0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26" name="Freeform 14"/>
          <p:cNvSpPr>
            <a:spLocks/>
          </p:cNvSpPr>
          <p:nvPr/>
        </p:nvSpPr>
        <p:spPr bwMode="auto">
          <a:xfrm>
            <a:off x="5253038" y="4699000"/>
            <a:ext cx="173037" cy="554038"/>
          </a:xfrm>
          <a:custGeom>
            <a:avLst/>
            <a:gdLst>
              <a:gd name="T0" fmla="*/ 2147483646 w 109"/>
              <a:gd name="T1" fmla="*/ 0 h 349"/>
              <a:gd name="T2" fmla="*/ 2147483646 w 109"/>
              <a:gd name="T3" fmla="*/ 2147483646 h 349"/>
              <a:gd name="T4" fmla="*/ 2147483646 w 109"/>
              <a:gd name="T5" fmla="*/ 2147483646 h 349"/>
              <a:gd name="T6" fmla="*/ 2147483646 w 109"/>
              <a:gd name="T7" fmla="*/ 2147483646 h 349"/>
              <a:gd name="T8" fmla="*/ 2147483646 w 109"/>
              <a:gd name="T9" fmla="*/ 2147483646 h 349"/>
              <a:gd name="T10" fmla="*/ 2147483646 w 109"/>
              <a:gd name="T11" fmla="*/ 2147483646 h 349"/>
              <a:gd name="T12" fmla="*/ 0 w 109"/>
              <a:gd name="T13" fmla="*/ 2147483646 h 349"/>
              <a:gd name="T14" fmla="*/ 0 w 109"/>
              <a:gd name="T15" fmla="*/ 2147483646 h 349"/>
              <a:gd name="T16" fmla="*/ 2147483646 w 109"/>
              <a:gd name="T17" fmla="*/ 2147483646 h 349"/>
              <a:gd name="T18" fmla="*/ 2147483646 w 109"/>
              <a:gd name="T19" fmla="*/ 2147483646 h 349"/>
              <a:gd name="T20" fmla="*/ 2147483646 w 109"/>
              <a:gd name="T21" fmla="*/ 2147483646 h 349"/>
              <a:gd name="T22" fmla="*/ 2147483646 w 109"/>
              <a:gd name="T23" fmla="*/ 2147483646 h 349"/>
              <a:gd name="T24" fmla="*/ 2147483646 w 109"/>
              <a:gd name="T25" fmla="*/ 2147483646 h 349"/>
              <a:gd name="T26" fmla="*/ 2147483646 w 109"/>
              <a:gd name="T27" fmla="*/ 2147483646 h 349"/>
              <a:gd name="T28" fmla="*/ 2147483646 w 109"/>
              <a:gd name="T29" fmla="*/ 0 h 34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9" h="349">
                <a:moveTo>
                  <a:pt x="109" y="0"/>
                </a:moveTo>
                <a:lnTo>
                  <a:pt x="84" y="15"/>
                </a:lnTo>
                <a:lnTo>
                  <a:pt x="64" y="22"/>
                </a:lnTo>
                <a:lnTo>
                  <a:pt x="45" y="36"/>
                </a:lnTo>
                <a:lnTo>
                  <a:pt x="26" y="43"/>
                </a:lnTo>
                <a:lnTo>
                  <a:pt x="0" y="57"/>
                </a:lnTo>
                <a:lnTo>
                  <a:pt x="0" y="349"/>
                </a:lnTo>
                <a:lnTo>
                  <a:pt x="26" y="335"/>
                </a:lnTo>
                <a:lnTo>
                  <a:pt x="45" y="327"/>
                </a:lnTo>
                <a:lnTo>
                  <a:pt x="64" y="313"/>
                </a:lnTo>
                <a:lnTo>
                  <a:pt x="84" y="306"/>
                </a:lnTo>
                <a:lnTo>
                  <a:pt x="109" y="292"/>
                </a:lnTo>
                <a:lnTo>
                  <a:pt x="109" y="0"/>
                </a:lnTo>
                <a:close/>
              </a:path>
            </a:pathLst>
          </a:custGeom>
          <a:solidFill>
            <a:srgbClr val="66808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27" name="Freeform 15"/>
          <p:cNvSpPr>
            <a:spLocks/>
          </p:cNvSpPr>
          <p:nvPr/>
        </p:nvSpPr>
        <p:spPr bwMode="auto">
          <a:xfrm>
            <a:off x="4119563" y="3119438"/>
            <a:ext cx="1133475" cy="2133600"/>
          </a:xfrm>
          <a:custGeom>
            <a:avLst/>
            <a:gdLst>
              <a:gd name="T0" fmla="*/ 0 w 714"/>
              <a:gd name="T1" fmla="*/ 0 h 1344"/>
              <a:gd name="T2" fmla="*/ 2147483646 w 714"/>
              <a:gd name="T3" fmla="*/ 2147483646 h 1344"/>
              <a:gd name="T4" fmla="*/ 2147483646 w 714"/>
              <a:gd name="T5" fmla="*/ 2147483646 h 1344"/>
              <a:gd name="T6" fmla="*/ 0 w 714"/>
              <a:gd name="T7" fmla="*/ 2147483646 h 1344"/>
              <a:gd name="T8" fmla="*/ 0 w 714"/>
              <a:gd name="T9" fmla="*/ 0 h 13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14" h="1344">
                <a:moveTo>
                  <a:pt x="0" y="0"/>
                </a:moveTo>
                <a:lnTo>
                  <a:pt x="714" y="1052"/>
                </a:lnTo>
                <a:lnTo>
                  <a:pt x="714" y="1344"/>
                </a:lnTo>
                <a:lnTo>
                  <a:pt x="0" y="292"/>
                </a:lnTo>
                <a:lnTo>
                  <a:pt x="0" y="0"/>
                </a:lnTo>
                <a:close/>
              </a:path>
            </a:pathLst>
          </a:custGeom>
          <a:solidFill>
            <a:srgbClr val="66808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28" name="Freeform 16"/>
          <p:cNvSpPr>
            <a:spLocks/>
          </p:cNvSpPr>
          <p:nvPr/>
        </p:nvSpPr>
        <p:spPr bwMode="auto">
          <a:xfrm>
            <a:off x="4119563" y="3119438"/>
            <a:ext cx="1306512" cy="1670050"/>
          </a:xfrm>
          <a:custGeom>
            <a:avLst/>
            <a:gdLst>
              <a:gd name="T0" fmla="*/ 2147483646 w 823"/>
              <a:gd name="T1" fmla="*/ 2147483646 h 1052"/>
              <a:gd name="T2" fmla="*/ 2147483646 w 823"/>
              <a:gd name="T3" fmla="*/ 2147483646 h 1052"/>
              <a:gd name="T4" fmla="*/ 2147483646 w 823"/>
              <a:gd name="T5" fmla="*/ 2147483646 h 1052"/>
              <a:gd name="T6" fmla="*/ 2147483646 w 823"/>
              <a:gd name="T7" fmla="*/ 2147483646 h 1052"/>
              <a:gd name="T8" fmla="*/ 2147483646 w 823"/>
              <a:gd name="T9" fmla="*/ 2147483646 h 1052"/>
              <a:gd name="T10" fmla="*/ 2147483646 w 823"/>
              <a:gd name="T11" fmla="*/ 2147483646 h 1052"/>
              <a:gd name="T12" fmla="*/ 2147483646 w 823"/>
              <a:gd name="T13" fmla="*/ 2147483646 h 1052"/>
              <a:gd name="T14" fmla="*/ 0 w 823"/>
              <a:gd name="T15" fmla="*/ 0 h 1052"/>
              <a:gd name="T16" fmla="*/ 2147483646 w 823"/>
              <a:gd name="T17" fmla="*/ 2147483646 h 105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823" h="1052">
                <a:moveTo>
                  <a:pt x="823" y="995"/>
                </a:moveTo>
                <a:lnTo>
                  <a:pt x="798" y="1010"/>
                </a:lnTo>
                <a:lnTo>
                  <a:pt x="778" y="1017"/>
                </a:lnTo>
                <a:lnTo>
                  <a:pt x="759" y="1031"/>
                </a:lnTo>
                <a:lnTo>
                  <a:pt x="740" y="1038"/>
                </a:lnTo>
                <a:lnTo>
                  <a:pt x="714" y="1052"/>
                </a:lnTo>
                <a:lnTo>
                  <a:pt x="0" y="0"/>
                </a:lnTo>
                <a:lnTo>
                  <a:pt x="823" y="995"/>
                </a:lnTo>
                <a:close/>
              </a:path>
            </a:pathLst>
          </a:custGeom>
          <a:solidFill>
            <a:srgbClr val="CCFFFF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29" name="Freeform 17"/>
          <p:cNvSpPr>
            <a:spLocks/>
          </p:cNvSpPr>
          <p:nvPr/>
        </p:nvSpPr>
        <p:spPr bwMode="auto">
          <a:xfrm>
            <a:off x="4672013" y="4789488"/>
            <a:ext cx="581025" cy="666750"/>
          </a:xfrm>
          <a:custGeom>
            <a:avLst/>
            <a:gdLst>
              <a:gd name="T0" fmla="*/ 2147483646 w 366"/>
              <a:gd name="T1" fmla="*/ 0 h 420"/>
              <a:gd name="T2" fmla="*/ 2147483646 w 366"/>
              <a:gd name="T3" fmla="*/ 2147483646 h 420"/>
              <a:gd name="T4" fmla="*/ 2147483646 w 366"/>
              <a:gd name="T5" fmla="*/ 2147483646 h 420"/>
              <a:gd name="T6" fmla="*/ 2147483646 w 366"/>
              <a:gd name="T7" fmla="*/ 2147483646 h 420"/>
              <a:gd name="T8" fmla="*/ 2147483646 w 366"/>
              <a:gd name="T9" fmla="*/ 2147483646 h 420"/>
              <a:gd name="T10" fmla="*/ 2147483646 w 366"/>
              <a:gd name="T11" fmla="*/ 2147483646 h 420"/>
              <a:gd name="T12" fmla="*/ 2147483646 w 366"/>
              <a:gd name="T13" fmla="*/ 2147483646 h 420"/>
              <a:gd name="T14" fmla="*/ 2147483646 w 366"/>
              <a:gd name="T15" fmla="*/ 2147483646 h 420"/>
              <a:gd name="T16" fmla="*/ 2147483646 w 366"/>
              <a:gd name="T17" fmla="*/ 2147483646 h 420"/>
              <a:gd name="T18" fmla="*/ 2147483646 w 366"/>
              <a:gd name="T19" fmla="*/ 2147483646 h 420"/>
              <a:gd name="T20" fmla="*/ 2147483646 w 366"/>
              <a:gd name="T21" fmla="*/ 2147483646 h 420"/>
              <a:gd name="T22" fmla="*/ 2147483646 w 366"/>
              <a:gd name="T23" fmla="*/ 2147483646 h 420"/>
              <a:gd name="T24" fmla="*/ 2147483646 w 366"/>
              <a:gd name="T25" fmla="*/ 2147483646 h 420"/>
              <a:gd name="T26" fmla="*/ 2147483646 w 366"/>
              <a:gd name="T27" fmla="*/ 2147483646 h 420"/>
              <a:gd name="T28" fmla="*/ 2147483646 w 366"/>
              <a:gd name="T29" fmla="*/ 2147483646 h 420"/>
              <a:gd name="T30" fmla="*/ 2147483646 w 366"/>
              <a:gd name="T31" fmla="*/ 2147483646 h 420"/>
              <a:gd name="T32" fmla="*/ 2147483646 w 366"/>
              <a:gd name="T33" fmla="*/ 2147483646 h 420"/>
              <a:gd name="T34" fmla="*/ 2147483646 w 366"/>
              <a:gd name="T35" fmla="*/ 2147483646 h 420"/>
              <a:gd name="T36" fmla="*/ 0 w 366"/>
              <a:gd name="T37" fmla="*/ 2147483646 h 420"/>
              <a:gd name="T38" fmla="*/ 0 w 366"/>
              <a:gd name="T39" fmla="*/ 2147483646 h 420"/>
              <a:gd name="T40" fmla="*/ 2147483646 w 366"/>
              <a:gd name="T41" fmla="*/ 2147483646 h 420"/>
              <a:gd name="T42" fmla="*/ 2147483646 w 366"/>
              <a:gd name="T43" fmla="*/ 2147483646 h 420"/>
              <a:gd name="T44" fmla="*/ 2147483646 w 366"/>
              <a:gd name="T45" fmla="*/ 2147483646 h 420"/>
              <a:gd name="T46" fmla="*/ 2147483646 w 366"/>
              <a:gd name="T47" fmla="*/ 2147483646 h 420"/>
              <a:gd name="T48" fmla="*/ 2147483646 w 366"/>
              <a:gd name="T49" fmla="*/ 2147483646 h 420"/>
              <a:gd name="T50" fmla="*/ 2147483646 w 366"/>
              <a:gd name="T51" fmla="*/ 2147483646 h 420"/>
              <a:gd name="T52" fmla="*/ 2147483646 w 366"/>
              <a:gd name="T53" fmla="*/ 2147483646 h 420"/>
              <a:gd name="T54" fmla="*/ 2147483646 w 366"/>
              <a:gd name="T55" fmla="*/ 2147483646 h 420"/>
              <a:gd name="T56" fmla="*/ 2147483646 w 366"/>
              <a:gd name="T57" fmla="*/ 2147483646 h 420"/>
              <a:gd name="T58" fmla="*/ 2147483646 w 366"/>
              <a:gd name="T59" fmla="*/ 2147483646 h 420"/>
              <a:gd name="T60" fmla="*/ 2147483646 w 366"/>
              <a:gd name="T61" fmla="*/ 2147483646 h 420"/>
              <a:gd name="T62" fmla="*/ 2147483646 w 366"/>
              <a:gd name="T63" fmla="*/ 2147483646 h 420"/>
              <a:gd name="T64" fmla="*/ 2147483646 w 366"/>
              <a:gd name="T65" fmla="*/ 2147483646 h 420"/>
              <a:gd name="T66" fmla="*/ 2147483646 w 366"/>
              <a:gd name="T67" fmla="*/ 2147483646 h 420"/>
              <a:gd name="T68" fmla="*/ 2147483646 w 366"/>
              <a:gd name="T69" fmla="*/ 2147483646 h 420"/>
              <a:gd name="T70" fmla="*/ 2147483646 w 366"/>
              <a:gd name="T71" fmla="*/ 2147483646 h 420"/>
              <a:gd name="T72" fmla="*/ 2147483646 w 366"/>
              <a:gd name="T73" fmla="*/ 2147483646 h 420"/>
              <a:gd name="T74" fmla="*/ 2147483646 w 366"/>
              <a:gd name="T75" fmla="*/ 2147483646 h 420"/>
              <a:gd name="T76" fmla="*/ 2147483646 w 366"/>
              <a:gd name="T77" fmla="*/ 0 h 42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366" h="420">
                <a:moveTo>
                  <a:pt x="366" y="0"/>
                </a:moveTo>
                <a:lnTo>
                  <a:pt x="347" y="7"/>
                </a:lnTo>
                <a:lnTo>
                  <a:pt x="321" y="22"/>
                </a:lnTo>
                <a:lnTo>
                  <a:pt x="302" y="29"/>
                </a:lnTo>
                <a:lnTo>
                  <a:pt x="282" y="36"/>
                </a:lnTo>
                <a:lnTo>
                  <a:pt x="257" y="50"/>
                </a:lnTo>
                <a:lnTo>
                  <a:pt x="231" y="57"/>
                </a:lnTo>
                <a:lnTo>
                  <a:pt x="212" y="64"/>
                </a:lnTo>
                <a:lnTo>
                  <a:pt x="186" y="71"/>
                </a:lnTo>
                <a:lnTo>
                  <a:pt x="167" y="79"/>
                </a:lnTo>
                <a:lnTo>
                  <a:pt x="141" y="86"/>
                </a:lnTo>
                <a:lnTo>
                  <a:pt x="115" y="93"/>
                </a:lnTo>
                <a:lnTo>
                  <a:pt x="96" y="100"/>
                </a:lnTo>
                <a:lnTo>
                  <a:pt x="70" y="107"/>
                </a:lnTo>
                <a:lnTo>
                  <a:pt x="45" y="114"/>
                </a:lnTo>
                <a:lnTo>
                  <a:pt x="19" y="121"/>
                </a:lnTo>
                <a:lnTo>
                  <a:pt x="0" y="128"/>
                </a:lnTo>
                <a:lnTo>
                  <a:pt x="0" y="420"/>
                </a:lnTo>
                <a:lnTo>
                  <a:pt x="19" y="413"/>
                </a:lnTo>
                <a:lnTo>
                  <a:pt x="45" y="405"/>
                </a:lnTo>
                <a:lnTo>
                  <a:pt x="70" y="398"/>
                </a:lnTo>
                <a:lnTo>
                  <a:pt x="96" y="391"/>
                </a:lnTo>
                <a:lnTo>
                  <a:pt x="115" y="384"/>
                </a:lnTo>
                <a:lnTo>
                  <a:pt x="141" y="377"/>
                </a:lnTo>
                <a:lnTo>
                  <a:pt x="167" y="370"/>
                </a:lnTo>
                <a:lnTo>
                  <a:pt x="186" y="363"/>
                </a:lnTo>
                <a:lnTo>
                  <a:pt x="212" y="356"/>
                </a:lnTo>
                <a:lnTo>
                  <a:pt x="231" y="349"/>
                </a:lnTo>
                <a:lnTo>
                  <a:pt x="257" y="341"/>
                </a:lnTo>
                <a:lnTo>
                  <a:pt x="282" y="327"/>
                </a:lnTo>
                <a:lnTo>
                  <a:pt x="302" y="320"/>
                </a:lnTo>
                <a:lnTo>
                  <a:pt x="321" y="313"/>
                </a:lnTo>
                <a:lnTo>
                  <a:pt x="347" y="299"/>
                </a:lnTo>
                <a:lnTo>
                  <a:pt x="366" y="292"/>
                </a:lnTo>
                <a:lnTo>
                  <a:pt x="366" y="0"/>
                </a:lnTo>
                <a:close/>
              </a:path>
            </a:pathLst>
          </a:custGeom>
          <a:solidFill>
            <a:srgbClr val="80008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30" name="Freeform 18"/>
          <p:cNvSpPr>
            <a:spLocks/>
          </p:cNvSpPr>
          <p:nvPr/>
        </p:nvSpPr>
        <p:spPr bwMode="auto">
          <a:xfrm>
            <a:off x="4119563" y="3119438"/>
            <a:ext cx="552450" cy="2336800"/>
          </a:xfrm>
          <a:custGeom>
            <a:avLst/>
            <a:gdLst>
              <a:gd name="T0" fmla="*/ 0 w 348"/>
              <a:gd name="T1" fmla="*/ 0 h 1472"/>
              <a:gd name="T2" fmla="*/ 2147483646 w 348"/>
              <a:gd name="T3" fmla="*/ 2147483646 h 1472"/>
              <a:gd name="T4" fmla="*/ 2147483646 w 348"/>
              <a:gd name="T5" fmla="*/ 2147483646 h 1472"/>
              <a:gd name="T6" fmla="*/ 0 w 348"/>
              <a:gd name="T7" fmla="*/ 2147483646 h 1472"/>
              <a:gd name="T8" fmla="*/ 0 w 348"/>
              <a:gd name="T9" fmla="*/ 0 h 14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48" h="1472">
                <a:moveTo>
                  <a:pt x="0" y="0"/>
                </a:moveTo>
                <a:lnTo>
                  <a:pt x="348" y="1180"/>
                </a:lnTo>
                <a:lnTo>
                  <a:pt x="348" y="1472"/>
                </a:lnTo>
                <a:lnTo>
                  <a:pt x="0" y="292"/>
                </a:lnTo>
                <a:lnTo>
                  <a:pt x="0" y="0"/>
                </a:lnTo>
                <a:close/>
              </a:path>
            </a:pathLst>
          </a:custGeom>
          <a:solidFill>
            <a:srgbClr val="80008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31" name="Freeform 19"/>
          <p:cNvSpPr>
            <a:spLocks/>
          </p:cNvSpPr>
          <p:nvPr/>
        </p:nvSpPr>
        <p:spPr bwMode="auto">
          <a:xfrm>
            <a:off x="4119563" y="3119438"/>
            <a:ext cx="1133475" cy="1873250"/>
          </a:xfrm>
          <a:custGeom>
            <a:avLst/>
            <a:gdLst>
              <a:gd name="T0" fmla="*/ 2147483646 w 714"/>
              <a:gd name="T1" fmla="*/ 2147483646 h 1180"/>
              <a:gd name="T2" fmla="*/ 2147483646 w 714"/>
              <a:gd name="T3" fmla="*/ 2147483646 h 1180"/>
              <a:gd name="T4" fmla="*/ 2147483646 w 714"/>
              <a:gd name="T5" fmla="*/ 2147483646 h 1180"/>
              <a:gd name="T6" fmla="*/ 2147483646 w 714"/>
              <a:gd name="T7" fmla="*/ 2147483646 h 1180"/>
              <a:gd name="T8" fmla="*/ 2147483646 w 714"/>
              <a:gd name="T9" fmla="*/ 2147483646 h 1180"/>
              <a:gd name="T10" fmla="*/ 2147483646 w 714"/>
              <a:gd name="T11" fmla="*/ 2147483646 h 1180"/>
              <a:gd name="T12" fmla="*/ 2147483646 w 714"/>
              <a:gd name="T13" fmla="*/ 2147483646 h 1180"/>
              <a:gd name="T14" fmla="*/ 2147483646 w 714"/>
              <a:gd name="T15" fmla="*/ 2147483646 h 1180"/>
              <a:gd name="T16" fmla="*/ 2147483646 w 714"/>
              <a:gd name="T17" fmla="*/ 2147483646 h 1180"/>
              <a:gd name="T18" fmla="*/ 2147483646 w 714"/>
              <a:gd name="T19" fmla="*/ 2147483646 h 1180"/>
              <a:gd name="T20" fmla="*/ 2147483646 w 714"/>
              <a:gd name="T21" fmla="*/ 2147483646 h 1180"/>
              <a:gd name="T22" fmla="*/ 2147483646 w 714"/>
              <a:gd name="T23" fmla="*/ 2147483646 h 1180"/>
              <a:gd name="T24" fmla="*/ 2147483646 w 714"/>
              <a:gd name="T25" fmla="*/ 2147483646 h 1180"/>
              <a:gd name="T26" fmla="*/ 2147483646 w 714"/>
              <a:gd name="T27" fmla="*/ 2147483646 h 1180"/>
              <a:gd name="T28" fmla="*/ 2147483646 w 714"/>
              <a:gd name="T29" fmla="*/ 2147483646 h 1180"/>
              <a:gd name="T30" fmla="*/ 2147483646 w 714"/>
              <a:gd name="T31" fmla="*/ 2147483646 h 1180"/>
              <a:gd name="T32" fmla="*/ 2147483646 w 714"/>
              <a:gd name="T33" fmla="*/ 2147483646 h 1180"/>
              <a:gd name="T34" fmla="*/ 2147483646 w 714"/>
              <a:gd name="T35" fmla="*/ 2147483646 h 1180"/>
              <a:gd name="T36" fmla="*/ 2147483646 w 714"/>
              <a:gd name="T37" fmla="*/ 2147483646 h 1180"/>
              <a:gd name="T38" fmla="*/ 0 w 714"/>
              <a:gd name="T39" fmla="*/ 0 h 1180"/>
              <a:gd name="T40" fmla="*/ 2147483646 w 714"/>
              <a:gd name="T41" fmla="*/ 2147483646 h 1180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714" h="1180">
                <a:moveTo>
                  <a:pt x="714" y="1052"/>
                </a:moveTo>
                <a:lnTo>
                  <a:pt x="695" y="1059"/>
                </a:lnTo>
                <a:lnTo>
                  <a:pt x="669" y="1074"/>
                </a:lnTo>
                <a:lnTo>
                  <a:pt x="650" y="1081"/>
                </a:lnTo>
                <a:lnTo>
                  <a:pt x="630" y="1088"/>
                </a:lnTo>
                <a:lnTo>
                  <a:pt x="605" y="1102"/>
                </a:lnTo>
                <a:lnTo>
                  <a:pt x="579" y="1109"/>
                </a:lnTo>
                <a:lnTo>
                  <a:pt x="560" y="1116"/>
                </a:lnTo>
                <a:lnTo>
                  <a:pt x="534" y="1123"/>
                </a:lnTo>
                <a:lnTo>
                  <a:pt x="515" y="1131"/>
                </a:lnTo>
                <a:lnTo>
                  <a:pt x="489" y="1138"/>
                </a:lnTo>
                <a:lnTo>
                  <a:pt x="463" y="1145"/>
                </a:lnTo>
                <a:lnTo>
                  <a:pt x="444" y="1152"/>
                </a:lnTo>
                <a:lnTo>
                  <a:pt x="418" y="1159"/>
                </a:lnTo>
                <a:lnTo>
                  <a:pt x="393" y="1166"/>
                </a:lnTo>
                <a:lnTo>
                  <a:pt x="367" y="1173"/>
                </a:lnTo>
                <a:lnTo>
                  <a:pt x="348" y="1180"/>
                </a:lnTo>
                <a:lnTo>
                  <a:pt x="0" y="0"/>
                </a:lnTo>
                <a:lnTo>
                  <a:pt x="714" y="1052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32" name="Freeform 20"/>
          <p:cNvSpPr>
            <a:spLocks/>
          </p:cNvSpPr>
          <p:nvPr/>
        </p:nvSpPr>
        <p:spPr bwMode="auto">
          <a:xfrm>
            <a:off x="3333750" y="4926013"/>
            <a:ext cx="469900" cy="563562"/>
          </a:xfrm>
          <a:custGeom>
            <a:avLst/>
            <a:gdLst>
              <a:gd name="T0" fmla="*/ 2147483646 w 296"/>
              <a:gd name="T1" fmla="*/ 2147483646 h 355"/>
              <a:gd name="T2" fmla="*/ 2147483646 w 296"/>
              <a:gd name="T3" fmla="*/ 2147483646 h 355"/>
              <a:gd name="T4" fmla="*/ 2147483646 w 296"/>
              <a:gd name="T5" fmla="*/ 2147483646 h 355"/>
              <a:gd name="T6" fmla="*/ 2147483646 w 296"/>
              <a:gd name="T7" fmla="*/ 2147483646 h 355"/>
              <a:gd name="T8" fmla="*/ 2147483646 w 296"/>
              <a:gd name="T9" fmla="*/ 2147483646 h 355"/>
              <a:gd name="T10" fmla="*/ 2147483646 w 296"/>
              <a:gd name="T11" fmla="*/ 2147483646 h 355"/>
              <a:gd name="T12" fmla="*/ 2147483646 w 296"/>
              <a:gd name="T13" fmla="*/ 2147483646 h 355"/>
              <a:gd name="T14" fmla="*/ 2147483646 w 296"/>
              <a:gd name="T15" fmla="*/ 2147483646 h 355"/>
              <a:gd name="T16" fmla="*/ 2147483646 w 296"/>
              <a:gd name="T17" fmla="*/ 2147483646 h 355"/>
              <a:gd name="T18" fmla="*/ 2147483646 w 296"/>
              <a:gd name="T19" fmla="*/ 2147483646 h 355"/>
              <a:gd name="T20" fmla="*/ 2147483646 w 296"/>
              <a:gd name="T21" fmla="*/ 2147483646 h 355"/>
              <a:gd name="T22" fmla="*/ 2147483646 w 296"/>
              <a:gd name="T23" fmla="*/ 2147483646 h 355"/>
              <a:gd name="T24" fmla="*/ 0 w 296"/>
              <a:gd name="T25" fmla="*/ 0 h 355"/>
              <a:gd name="T26" fmla="*/ 0 w 296"/>
              <a:gd name="T27" fmla="*/ 2147483646 h 355"/>
              <a:gd name="T28" fmla="*/ 2147483646 w 296"/>
              <a:gd name="T29" fmla="*/ 2147483646 h 355"/>
              <a:gd name="T30" fmla="*/ 2147483646 w 296"/>
              <a:gd name="T31" fmla="*/ 2147483646 h 355"/>
              <a:gd name="T32" fmla="*/ 2147483646 w 296"/>
              <a:gd name="T33" fmla="*/ 2147483646 h 355"/>
              <a:gd name="T34" fmla="*/ 2147483646 w 296"/>
              <a:gd name="T35" fmla="*/ 2147483646 h 355"/>
              <a:gd name="T36" fmla="*/ 2147483646 w 296"/>
              <a:gd name="T37" fmla="*/ 2147483646 h 355"/>
              <a:gd name="T38" fmla="*/ 2147483646 w 296"/>
              <a:gd name="T39" fmla="*/ 2147483646 h 355"/>
              <a:gd name="T40" fmla="*/ 2147483646 w 296"/>
              <a:gd name="T41" fmla="*/ 2147483646 h 355"/>
              <a:gd name="T42" fmla="*/ 2147483646 w 296"/>
              <a:gd name="T43" fmla="*/ 2147483646 h 355"/>
              <a:gd name="T44" fmla="*/ 2147483646 w 296"/>
              <a:gd name="T45" fmla="*/ 2147483646 h 355"/>
              <a:gd name="T46" fmla="*/ 2147483646 w 296"/>
              <a:gd name="T47" fmla="*/ 2147483646 h 355"/>
              <a:gd name="T48" fmla="*/ 2147483646 w 296"/>
              <a:gd name="T49" fmla="*/ 2147483646 h 355"/>
              <a:gd name="T50" fmla="*/ 2147483646 w 296"/>
              <a:gd name="T51" fmla="*/ 2147483646 h 355"/>
              <a:gd name="T52" fmla="*/ 2147483646 w 296"/>
              <a:gd name="T53" fmla="*/ 2147483646 h 35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96" h="355">
                <a:moveTo>
                  <a:pt x="296" y="64"/>
                </a:moveTo>
                <a:lnTo>
                  <a:pt x="270" y="64"/>
                </a:lnTo>
                <a:lnTo>
                  <a:pt x="245" y="56"/>
                </a:lnTo>
                <a:lnTo>
                  <a:pt x="219" y="56"/>
                </a:lnTo>
                <a:lnTo>
                  <a:pt x="193" y="49"/>
                </a:lnTo>
                <a:lnTo>
                  <a:pt x="174" y="42"/>
                </a:lnTo>
                <a:lnTo>
                  <a:pt x="148" y="42"/>
                </a:lnTo>
                <a:lnTo>
                  <a:pt x="123" y="35"/>
                </a:lnTo>
                <a:lnTo>
                  <a:pt x="97" y="28"/>
                </a:lnTo>
                <a:lnTo>
                  <a:pt x="78" y="21"/>
                </a:lnTo>
                <a:lnTo>
                  <a:pt x="52" y="14"/>
                </a:lnTo>
                <a:lnTo>
                  <a:pt x="26" y="7"/>
                </a:lnTo>
                <a:lnTo>
                  <a:pt x="0" y="0"/>
                </a:lnTo>
                <a:lnTo>
                  <a:pt x="0" y="291"/>
                </a:lnTo>
                <a:lnTo>
                  <a:pt x="26" y="298"/>
                </a:lnTo>
                <a:lnTo>
                  <a:pt x="52" y="305"/>
                </a:lnTo>
                <a:lnTo>
                  <a:pt x="78" y="312"/>
                </a:lnTo>
                <a:lnTo>
                  <a:pt x="97" y="319"/>
                </a:lnTo>
                <a:lnTo>
                  <a:pt x="123" y="327"/>
                </a:lnTo>
                <a:lnTo>
                  <a:pt x="148" y="334"/>
                </a:lnTo>
                <a:lnTo>
                  <a:pt x="174" y="334"/>
                </a:lnTo>
                <a:lnTo>
                  <a:pt x="193" y="341"/>
                </a:lnTo>
                <a:lnTo>
                  <a:pt x="219" y="348"/>
                </a:lnTo>
                <a:lnTo>
                  <a:pt x="245" y="348"/>
                </a:lnTo>
                <a:lnTo>
                  <a:pt x="270" y="355"/>
                </a:lnTo>
                <a:lnTo>
                  <a:pt x="296" y="355"/>
                </a:lnTo>
                <a:lnTo>
                  <a:pt x="296" y="64"/>
                </a:lnTo>
                <a:close/>
              </a:path>
            </a:pathLst>
          </a:custGeom>
          <a:solidFill>
            <a:srgbClr val="80808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33" name="Freeform 21"/>
          <p:cNvSpPr>
            <a:spLocks/>
          </p:cNvSpPr>
          <p:nvPr/>
        </p:nvSpPr>
        <p:spPr bwMode="auto">
          <a:xfrm>
            <a:off x="3803650" y="3119438"/>
            <a:ext cx="315913" cy="2370137"/>
          </a:xfrm>
          <a:custGeom>
            <a:avLst/>
            <a:gdLst>
              <a:gd name="T0" fmla="*/ 2147483646 w 199"/>
              <a:gd name="T1" fmla="*/ 0 h 1493"/>
              <a:gd name="T2" fmla="*/ 0 w 199"/>
              <a:gd name="T3" fmla="*/ 2147483646 h 1493"/>
              <a:gd name="T4" fmla="*/ 0 w 199"/>
              <a:gd name="T5" fmla="*/ 2147483646 h 1493"/>
              <a:gd name="T6" fmla="*/ 2147483646 w 199"/>
              <a:gd name="T7" fmla="*/ 2147483646 h 1493"/>
              <a:gd name="T8" fmla="*/ 2147483646 w 199"/>
              <a:gd name="T9" fmla="*/ 0 h 14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99" h="1493">
                <a:moveTo>
                  <a:pt x="199" y="0"/>
                </a:moveTo>
                <a:lnTo>
                  <a:pt x="0" y="1202"/>
                </a:lnTo>
                <a:lnTo>
                  <a:pt x="0" y="1493"/>
                </a:lnTo>
                <a:lnTo>
                  <a:pt x="199" y="292"/>
                </a:lnTo>
                <a:lnTo>
                  <a:pt x="199" y="0"/>
                </a:lnTo>
                <a:close/>
              </a:path>
            </a:pathLst>
          </a:custGeom>
          <a:solidFill>
            <a:srgbClr val="80808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34" name="Freeform 22"/>
          <p:cNvSpPr>
            <a:spLocks/>
          </p:cNvSpPr>
          <p:nvPr/>
        </p:nvSpPr>
        <p:spPr bwMode="auto">
          <a:xfrm>
            <a:off x="3333750" y="3119438"/>
            <a:ext cx="785813" cy="1908175"/>
          </a:xfrm>
          <a:custGeom>
            <a:avLst/>
            <a:gdLst>
              <a:gd name="T0" fmla="*/ 2147483646 w 495"/>
              <a:gd name="T1" fmla="*/ 2147483646 h 1202"/>
              <a:gd name="T2" fmla="*/ 2147483646 w 495"/>
              <a:gd name="T3" fmla="*/ 2147483646 h 1202"/>
              <a:gd name="T4" fmla="*/ 2147483646 w 495"/>
              <a:gd name="T5" fmla="*/ 2147483646 h 1202"/>
              <a:gd name="T6" fmla="*/ 2147483646 w 495"/>
              <a:gd name="T7" fmla="*/ 2147483646 h 1202"/>
              <a:gd name="T8" fmla="*/ 2147483646 w 495"/>
              <a:gd name="T9" fmla="*/ 2147483646 h 1202"/>
              <a:gd name="T10" fmla="*/ 2147483646 w 495"/>
              <a:gd name="T11" fmla="*/ 2147483646 h 1202"/>
              <a:gd name="T12" fmla="*/ 2147483646 w 495"/>
              <a:gd name="T13" fmla="*/ 2147483646 h 1202"/>
              <a:gd name="T14" fmla="*/ 2147483646 w 495"/>
              <a:gd name="T15" fmla="*/ 2147483646 h 1202"/>
              <a:gd name="T16" fmla="*/ 2147483646 w 495"/>
              <a:gd name="T17" fmla="*/ 2147483646 h 1202"/>
              <a:gd name="T18" fmla="*/ 2147483646 w 495"/>
              <a:gd name="T19" fmla="*/ 2147483646 h 1202"/>
              <a:gd name="T20" fmla="*/ 2147483646 w 495"/>
              <a:gd name="T21" fmla="*/ 2147483646 h 1202"/>
              <a:gd name="T22" fmla="*/ 2147483646 w 495"/>
              <a:gd name="T23" fmla="*/ 2147483646 h 1202"/>
              <a:gd name="T24" fmla="*/ 0 w 495"/>
              <a:gd name="T25" fmla="*/ 2147483646 h 1202"/>
              <a:gd name="T26" fmla="*/ 2147483646 w 495"/>
              <a:gd name="T27" fmla="*/ 0 h 1202"/>
              <a:gd name="T28" fmla="*/ 2147483646 w 495"/>
              <a:gd name="T29" fmla="*/ 2147483646 h 1202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95" h="1202">
                <a:moveTo>
                  <a:pt x="296" y="1202"/>
                </a:moveTo>
                <a:lnTo>
                  <a:pt x="270" y="1202"/>
                </a:lnTo>
                <a:lnTo>
                  <a:pt x="245" y="1194"/>
                </a:lnTo>
                <a:lnTo>
                  <a:pt x="219" y="1194"/>
                </a:lnTo>
                <a:lnTo>
                  <a:pt x="193" y="1187"/>
                </a:lnTo>
                <a:lnTo>
                  <a:pt x="174" y="1180"/>
                </a:lnTo>
                <a:lnTo>
                  <a:pt x="148" y="1180"/>
                </a:lnTo>
                <a:lnTo>
                  <a:pt x="123" y="1173"/>
                </a:lnTo>
                <a:lnTo>
                  <a:pt x="97" y="1166"/>
                </a:lnTo>
                <a:lnTo>
                  <a:pt x="78" y="1159"/>
                </a:lnTo>
                <a:lnTo>
                  <a:pt x="52" y="1152"/>
                </a:lnTo>
                <a:lnTo>
                  <a:pt x="26" y="1145"/>
                </a:lnTo>
                <a:lnTo>
                  <a:pt x="0" y="1138"/>
                </a:lnTo>
                <a:lnTo>
                  <a:pt x="495" y="0"/>
                </a:lnTo>
                <a:lnTo>
                  <a:pt x="296" y="1202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35" name="Freeform 23"/>
          <p:cNvSpPr>
            <a:spLocks/>
          </p:cNvSpPr>
          <p:nvPr/>
        </p:nvSpPr>
        <p:spPr bwMode="auto">
          <a:xfrm>
            <a:off x="4202113" y="4992688"/>
            <a:ext cx="469900" cy="519112"/>
          </a:xfrm>
          <a:custGeom>
            <a:avLst/>
            <a:gdLst>
              <a:gd name="T0" fmla="*/ 2147483646 w 296"/>
              <a:gd name="T1" fmla="*/ 0 h 327"/>
              <a:gd name="T2" fmla="*/ 2147483646 w 296"/>
              <a:gd name="T3" fmla="*/ 0 h 327"/>
              <a:gd name="T4" fmla="*/ 2147483646 w 296"/>
              <a:gd name="T5" fmla="*/ 2147483646 h 327"/>
              <a:gd name="T6" fmla="*/ 2147483646 w 296"/>
              <a:gd name="T7" fmla="*/ 2147483646 h 327"/>
              <a:gd name="T8" fmla="*/ 2147483646 w 296"/>
              <a:gd name="T9" fmla="*/ 2147483646 h 327"/>
              <a:gd name="T10" fmla="*/ 2147483646 w 296"/>
              <a:gd name="T11" fmla="*/ 2147483646 h 327"/>
              <a:gd name="T12" fmla="*/ 2147483646 w 296"/>
              <a:gd name="T13" fmla="*/ 2147483646 h 327"/>
              <a:gd name="T14" fmla="*/ 2147483646 w 296"/>
              <a:gd name="T15" fmla="*/ 2147483646 h 327"/>
              <a:gd name="T16" fmla="*/ 2147483646 w 296"/>
              <a:gd name="T17" fmla="*/ 2147483646 h 327"/>
              <a:gd name="T18" fmla="*/ 2147483646 w 296"/>
              <a:gd name="T19" fmla="*/ 2147483646 h 327"/>
              <a:gd name="T20" fmla="*/ 2147483646 w 296"/>
              <a:gd name="T21" fmla="*/ 2147483646 h 327"/>
              <a:gd name="T22" fmla="*/ 2147483646 w 296"/>
              <a:gd name="T23" fmla="*/ 2147483646 h 327"/>
              <a:gd name="T24" fmla="*/ 0 w 296"/>
              <a:gd name="T25" fmla="*/ 2147483646 h 327"/>
              <a:gd name="T26" fmla="*/ 0 w 296"/>
              <a:gd name="T27" fmla="*/ 2147483646 h 327"/>
              <a:gd name="T28" fmla="*/ 2147483646 w 296"/>
              <a:gd name="T29" fmla="*/ 2147483646 h 327"/>
              <a:gd name="T30" fmla="*/ 2147483646 w 296"/>
              <a:gd name="T31" fmla="*/ 2147483646 h 327"/>
              <a:gd name="T32" fmla="*/ 2147483646 w 296"/>
              <a:gd name="T33" fmla="*/ 2147483646 h 327"/>
              <a:gd name="T34" fmla="*/ 2147483646 w 296"/>
              <a:gd name="T35" fmla="*/ 2147483646 h 327"/>
              <a:gd name="T36" fmla="*/ 2147483646 w 296"/>
              <a:gd name="T37" fmla="*/ 2147483646 h 327"/>
              <a:gd name="T38" fmla="*/ 2147483646 w 296"/>
              <a:gd name="T39" fmla="*/ 2147483646 h 327"/>
              <a:gd name="T40" fmla="*/ 2147483646 w 296"/>
              <a:gd name="T41" fmla="*/ 2147483646 h 327"/>
              <a:gd name="T42" fmla="*/ 2147483646 w 296"/>
              <a:gd name="T43" fmla="*/ 2147483646 h 327"/>
              <a:gd name="T44" fmla="*/ 2147483646 w 296"/>
              <a:gd name="T45" fmla="*/ 2147483646 h 327"/>
              <a:gd name="T46" fmla="*/ 2147483646 w 296"/>
              <a:gd name="T47" fmla="*/ 2147483646 h 327"/>
              <a:gd name="T48" fmla="*/ 2147483646 w 296"/>
              <a:gd name="T49" fmla="*/ 2147483646 h 327"/>
              <a:gd name="T50" fmla="*/ 2147483646 w 296"/>
              <a:gd name="T51" fmla="*/ 2147483646 h 327"/>
              <a:gd name="T52" fmla="*/ 2147483646 w 296"/>
              <a:gd name="T53" fmla="*/ 0 h 327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96" h="327">
                <a:moveTo>
                  <a:pt x="296" y="0"/>
                </a:moveTo>
                <a:lnTo>
                  <a:pt x="270" y="0"/>
                </a:lnTo>
                <a:lnTo>
                  <a:pt x="244" y="7"/>
                </a:lnTo>
                <a:lnTo>
                  <a:pt x="218" y="14"/>
                </a:lnTo>
                <a:lnTo>
                  <a:pt x="193" y="14"/>
                </a:lnTo>
                <a:lnTo>
                  <a:pt x="173" y="22"/>
                </a:lnTo>
                <a:lnTo>
                  <a:pt x="148" y="22"/>
                </a:lnTo>
                <a:lnTo>
                  <a:pt x="122" y="22"/>
                </a:lnTo>
                <a:lnTo>
                  <a:pt x="96" y="29"/>
                </a:lnTo>
                <a:lnTo>
                  <a:pt x="71" y="29"/>
                </a:lnTo>
                <a:lnTo>
                  <a:pt x="45" y="29"/>
                </a:lnTo>
                <a:lnTo>
                  <a:pt x="19" y="36"/>
                </a:lnTo>
                <a:lnTo>
                  <a:pt x="0" y="36"/>
                </a:lnTo>
                <a:lnTo>
                  <a:pt x="0" y="327"/>
                </a:lnTo>
                <a:lnTo>
                  <a:pt x="19" y="327"/>
                </a:lnTo>
                <a:lnTo>
                  <a:pt x="45" y="320"/>
                </a:lnTo>
                <a:lnTo>
                  <a:pt x="71" y="320"/>
                </a:lnTo>
                <a:lnTo>
                  <a:pt x="96" y="320"/>
                </a:lnTo>
                <a:lnTo>
                  <a:pt x="122" y="313"/>
                </a:lnTo>
                <a:lnTo>
                  <a:pt x="148" y="313"/>
                </a:lnTo>
                <a:lnTo>
                  <a:pt x="173" y="313"/>
                </a:lnTo>
                <a:lnTo>
                  <a:pt x="193" y="306"/>
                </a:lnTo>
                <a:lnTo>
                  <a:pt x="218" y="306"/>
                </a:lnTo>
                <a:lnTo>
                  <a:pt x="244" y="299"/>
                </a:lnTo>
                <a:lnTo>
                  <a:pt x="270" y="292"/>
                </a:lnTo>
                <a:lnTo>
                  <a:pt x="296" y="292"/>
                </a:lnTo>
                <a:lnTo>
                  <a:pt x="296" y="0"/>
                </a:lnTo>
                <a:close/>
              </a:path>
            </a:pathLst>
          </a:custGeom>
          <a:solidFill>
            <a:srgbClr val="00800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36" name="Freeform 24"/>
          <p:cNvSpPr>
            <a:spLocks/>
          </p:cNvSpPr>
          <p:nvPr/>
        </p:nvSpPr>
        <p:spPr bwMode="auto">
          <a:xfrm>
            <a:off x="4119563" y="3119438"/>
            <a:ext cx="82550" cy="2392362"/>
          </a:xfrm>
          <a:custGeom>
            <a:avLst/>
            <a:gdLst>
              <a:gd name="T0" fmla="*/ 0 w 52"/>
              <a:gd name="T1" fmla="*/ 0 h 1507"/>
              <a:gd name="T2" fmla="*/ 2147483646 w 52"/>
              <a:gd name="T3" fmla="*/ 2147483646 h 1507"/>
              <a:gd name="T4" fmla="*/ 2147483646 w 52"/>
              <a:gd name="T5" fmla="*/ 2147483646 h 1507"/>
              <a:gd name="T6" fmla="*/ 0 w 52"/>
              <a:gd name="T7" fmla="*/ 2147483646 h 1507"/>
              <a:gd name="T8" fmla="*/ 0 w 52"/>
              <a:gd name="T9" fmla="*/ 0 h 150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2" h="1507">
                <a:moveTo>
                  <a:pt x="0" y="0"/>
                </a:moveTo>
                <a:lnTo>
                  <a:pt x="52" y="1216"/>
                </a:lnTo>
                <a:lnTo>
                  <a:pt x="52" y="1507"/>
                </a:lnTo>
                <a:lnTo>
                  <a:pt x="0" y="292"/>
                </a:lnTo>
                <a:lnTo>
                  <a:pt x="0" y="0"/>
                </a:lnTo>
                <a:close/>
              </a:path>
            </a:pathLst>
          </a:custGeom>
          <a:solidFill>
            <a:srgbClr val="00800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37" name="Freeform 25"/>
          <p:cNvSpPr>
            <a:spLocks/>
          </p:cNvSpPr>
          <p:nvPr/>
        </p:nvSpPr>
        <p:spPr bwMode="auto">
          <a:xfrm>
            <a:off x="4119563" y="3119438"/>
            <a:ext cx="552450" cy="1930400"/>
          </a:xfrm>
          <a:custGeom>
            <a:avLst/>
            <a:gdLst>
              <a:gd name="T0" fmla="*/ 2147483646 w 348"/>
              <a:gd name="T1" fmla="*/ 2147483646 h 1216"/>
              <a:gd name="T2" fmla="*/ 2147483646 w 348"/>
              <a:gd name="T3" fmla="*/ 2147483646 h 1216"/>
              <a:gd name="T4" fmla="*/ 2147483646 w 348"/>
              <a:gd name="T5" fmla="*/ 2147483646 h 1216"/>
              <a:gd name="T6" fmla="*/ 2147483646 w 348"/>
              <a:gd name="T7" fmla="*/ 2147483646 h 1216"/>
              <a:gd name="T8" fmla="*/ 2147483646 w 348"/>
              <a:gd name="T9" fmla="*/ 2147483646 h 1216"/>
              <a:gd name="T10" fmla="*/ 2147483646 w 348"/>
              <a:gd name="T11" fmla="*/ 2147483646 h 1216"/>
              <a:gd name="T12" fmla="*/ 2147483646 w 348"/>
              <a:gd name="T13" fmla="*/ 2147483646 h 1216"/>
              <a:gd name="T14" fmla="*/ 2147483646 w 348"/>
              <a:gd name="T15" fmla="*/ 2147483646 h 1216"/>
              <a:gd name="T16" fmla="*/ 2147483646 w 348"/>
              <a:gd name="T17" fmla="*/ 2147483646 h 1216"/>
              <a:gd name="T18" fmla="*/ 2147483646 w 348"/>
              <a:gd name="T19" fmla="*/ 2147483646 h 1216"/>
              <a:gd name="T20" fmla="*/ 2147483646 w 348"/>
              <a:gd name="T21" fmla="*/ 2147483646 h 1216"/>
              <a:gd name="T22" fmla="*/ 2147483646 w 348"/>
              <a:gd name="T23" fmla="*/ 2147483646 h 1216"/>
              <a:gd name="T24" fmla="*/ 2147483646 w 348"/>
              <a:gd name="T25" fmla="*/ 2147483646 h 1216"/>
              <a:gd name="T26" fmla="*/ 0 w 348"/>
              <a:gd name="T27" fmla="*/ 0 h 1216"/>
              <a:gd name="T28" fmla="*/ 2147483646 w 348"/>
              <a:gd name="T29" fmla="*/ 2147483646 h 121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348" h="1216">
                <a:moveTo>
                  <a:pt x="348" y="1180"/>
                </a:moveTo>
                <a:lnTo>
                  <a:pt x="322" y="1180"/>
                </a:lnTo>
                <a:lnTo>
                  <a:pt x="296" y="1187"/>
                </a:lnTo>
                <a:lnTo>
                  <a:pt x="270" y="1194"/>
                </a:lnTo>
                <a:lnTo>
                  <a:pt x="245" y="1194"/>
                </a:lnTo>
                <a:lnTo>
                  <a:pt x="225" y="1202"/>
                </a:lnTo>
                <a:lnTo>
                  <a:pt x="200" y="1202"/>
                </a:lnTo>
                <a:lnTo>
                  <a:pt x="174" y="1202"/>
                </a:lnTo>
                <a:lnTo>
                  <a:pt x="148" y="1209"/>
                </a:lnTo>
                <a:lnTo>
                  <a:pt x="123" y="1209"/>
                </a:lnTo>
                <a:lnTo>
                  <a:pt x="97" y="1209"/>
                </a:lnTo>
                <a:lnTo>
                  <a:pt x="71" y="1216"/>
                </a:lnTo>
                <a:lnTo>
                  <a:pt x="52" y="1216"/>
                </a:lnTo>
                <a:lnTo>
                  <a:pt x="0" y="0"/>
                </a:lnTo>
                <a:lnTo>
                  <a:pt x="348" y="1180"/>
                </a:lnTo>
                <a:close/>
              </a:path>
            </a:pathLst>
          </a:custGeom>
          <a:solidFill>
            <a:srgbClr val="00FF0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38" name="Freeform 26"/>
          <p:cNvSpPr>
            <a:spLocks/>
          </p:cNvSpPr>
          <p:nvPr/>
        </p:nvSpPr>
        <p:spPr bwMode="auto">
          <a:xfrm>
            <a:off x="3803650" y="5027613"/>
            <a:ext cx="398463" cy="484187"/>
          </a:xfrm>
          <a:custGeom>
            <a:avLst/>
            <a:gdLst>
              <a:gd name="T0" fmla="*/ 2147483646 w 251"/>
              <a:gd name="T1" fmla="*/ 2147483646 h 305"/>
              <a:gd name="T2" fmla="*/ 2147483646 w 251"/>
              <a:gd name="T3" fmla="*/ 2147483646 h 305"/>
              <a:gd name="T4" fmla="*/ 2147483646 w 251"/>
              <a:gd name="T5" fmla="*/ 2147483646 h 305"/>
              <a:gd name="T6" fmla="*/ 2147483646 w 251"/>
              <a:gd name="T7" fmla="*/ 2147483646 h 305"/>
              <a:gd name="T8" fmla="*/ 2147483646 w 251"/>
              <a:gd name="T9" fmla="*/ 2147483646 h 305"/>
              <a:gd name="T10" fmla="*/ 2147483646 w 251"/>
              <a:gd name="T11" fmla="*/ 2147483646 h 305"/>
              <a:gd name="T12" fmla="*/ 2147483646 w 251"/>
              <a:gd name="T13" fmla="*/ 2147483646 h 305"/>
              <a:gd name="T14" fmla="*/ 2147483646 w 251"/>
              <a:gd name="T15" fmla="*/ 2147483646 h 305"/>
              <a:gd name="T16" fmla="*/ 2147483646 w 251"/>
              <a:gd name="T17" fmla="*/ 2147483646 h 305"/>
              <a:gd name="T18" fmla="*/ 2147483646 w 251"/>
              <a:gd name="T19" fmla="*/ 2147483646 h 305"/>
              <a:gd name="T20" fmla="*/ 2147483646 w 251"/>
              <a:gd name="T21" fmla="*/ 2147483646 h 305"/>
              <a:gd name="T22" fmla="*/ 2147483646 w 251"/>
              <a:gd name="T23" fmla="*/ 0 h 305"/>
              <a:gd name="T24" fmla="*/ 0 w 251"/>
              <a:gd name="T25" fmla="*/ 0 h 305"/>
              <a:gd name="T26" fmla="*/ 0 w 251"/>
              <a:gd name="T27" fmla="*/ 2147483646 h 305"/>
              <a:gd name="T28" fmla="*/ 2147483646 w 251"/>
              <a:gd name="T29" fmla="*/ 2147483646 h 305"/>
              <a:gd name="T30" fmla="*/ 2147483646 w 251"/>
              <a:gd name="T31" fmla="*/ 2147483646 h 305"/>
              <a:gd name="T32" fmla="*/ 2147483646 w 251"/>
              <a:gd name="T33" fmla="*/ 2147483646 h 305"/>
              <a:gd name="T34" fmla="*/ 2147483646 w 251"/>
              <a:gd name="T35" fmla="*/ 2147483646 h 305"/>
              <a:gd name="T36" fmla="*/ 2147483646 w 251"/>
              <a:gd name="T37" fmla="*/ 2147483646 h 305"/>
              <a:gd name="T38" fmla="*/ 2147483646 w 251"/>
              <a:gd name="T39" fmla="*/ 2147483646 h 305"/>
              <a:gd name="T40" fmla="*/ 2147483646 w 251"/>
              <a:gd name="T41" fmla="*/ 2147483646 h 305"/>
              <a:gd name="T42" fmla="*/ 2147483646 w 251"/>
              <a:gd name="T43" fmla="*/ 2147483646 h 305"/>
              <a:gd name="T44" fmla="*/ 2147483646 w 251"/>
              <a:gd name="T45" fmla="*/ 2147483646 h 305"/>
              <a:gd name="T46" fmla="*/ 2147483646 w 251"/>
              <a:gd name="T47" fmla="*/ 2147483646 h 305"/>
              <a:gd name="T48" fmla="*/ 2147483646 w 251"/>
              <a:gd name="T49" fmla="*/ 2147483646 h 305"/>
              <a:gd name="T50" fmla="*/ 2147483646 w 251"/>
              <a:gd name="T51" fmla="*/ 2147483646 h 305"/>
              <a:gd name="T52" fmla="*/ 2147483646 w 251"/>
              <a:gd name="T53" fmla="*/ 2147483646 h 30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1" h="305">
                <a:moveTo>
                  <a:pt x="251" y="14"/>
                </a:moveTo>
                <a:lnTo>
                  <a:pt x="225" y="14"/>
                </a:lnTo>
                <a:lnTo>
                  <a:pt x="199" y="14"/>
                </a:lnTo>
                <a:lnTo>
                  <a:pt x="174" y="14"/>
                </a:lnTo>
                <a:lnTo>
                  <a:pt x="148" y="14"/>
                </a:lnTo>
                <a:lnTo>
                  <a:pt x="122" y="14"/>
                </a:lnTo>
                <a:lnTo>
                  <a:pt x="97" y="7"/>
                </a:lnTo>
                <a:lnTo>
                  <a:pt x="71" y="7"/>
                </a:lnTo>
                <a:lnTo>
                  <a:pt x="45" y="7"/>
                </a:lnTo>
                <a:lnTo>
                  <a:pt x="26" y="0"/>
                </a:lnTo>
                <a:lnTo>
                  <a:pt x="0" y="0"/>
                </a:lnTo>
                <a:lnTo>
                  <a:pt x="0" y="291"/>
                </a:lnTo>
                <a:lnTo>
                  <a:pt x="26" y="291"/>
                </a:lnTo>
                <a:lnTo>
                  <a:pt x="45" y="298"/>
                </a:lnTo>
                <a:lnTo>
                  <a:pt x="71" y="298"/>
                </a:lnTo>
                <a:lnTo>
                  <a:pt x="97" y="298"/>
                </a:lnTo>
                <a:lnTo>
                  <a:pt x="122" y="305"/>
                </a:lnTo>
                <a:lnTo>
                  <a:pt x="148" y="305"/>
                </a:lnTo>
                <a:lnTo>
                  <a:pt x="174" y="305"/>
                </a:lnTo>
                <a:lnTo>
                  <a:pt x="199" y="305"/>
                </a:lnTo>
                <a:lnTo>
                  <a:pt x="225" y="305"/>
                </a:lnTo>
                <a:lnTo>
                  <a:pt x="251" y="305"/>
                </a:lnTo>
                <a:lnTo>
                  <a:pt x="251" y="14"/>
                </a:lnTo>
                <a:close/>
              </a:path>
            </a:pathLst>
          </a:custGeom>
          <a:solidFill>
            <a:srgbClr val="804D0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39" name="Freeform 27"/>
          <p:cNvSpPr>
            <a:spLocks/>
          </p:cNvSpPr>
          <p:nvPr/>
        </p:nvSpPr>
        <p:spPr bwMode="auto">
          <a:xfrm>
            <a:off x="3803650" y="3119438"/>
            <a:ext cx="398463" cy="1930400"/>
          </a:xfrm>
          <a:custGeom>
            <a:avLst/>
            <a:gdLst>
              <a:gd name="T0" fmla="*/ 2147483646 w 251"/>
              <a:gd name="T1" fmla="*/ 2147483646 h 1216"/>
              <a:gd name="T2" fmla="*/ 2147483646 w 251"/>
              <a:gd name="T3" fmla="*/ 2147483646 h 1216"/>
              <a:gd name="T4" fmla="*/ 2147483646 w 251"/>
              <a:gd name="T5" fmla="*/ 2147483646 h 1216"/>
              <a:gd name="T6" fmla="*/ 2147483646 w 251"/>
              <a:gd name="T7" fmla="*/ 2147483646 h 1216"/>
              <a:gd name="T8" fmla="*/ 2147483646 w 251"/>
              <a:gd name="T9" fmla="*/ 2147483646 h 1216"/>
              <a:gd name="T10" fmla="*/ 2147483646 w 251"/>
              <a:gd name="T11" fmla="*/ 2147483646 h 1216"/>
              <a:gd name="T12" fmla="*/ 2147483646 w 251"/>
              <a:gd name="T13" fmla="*/ 2147483646 h 1216"/>
              <a:gd name="T14" fmla="*/ 2147483646 w 251"/>
              <a:gd name="T15" fmla="*/ 2147483646 h 1216"/>
              <a:gd name="T16" fmla="*/ 2147483646 w 251"/>
              <a:gd name="T17" fmla="*/ 2147483646 h 1216"/>
              <a:gd name="T18" fmla="*/ 2147483646 w 251"/>
              <a:gd name="T19" fmla="*/ 2147483646 h 1216"/>
              <a:gd name="T20" fmla="*/ 2147483646 w 251"/>
              <a:gd name="T21" fmla="*/ 2147483646 h 1216"/>
              <a:gd name="T22" fmla="*/ 2147483646 w 251"/>
              <a:gd name="T23" fmla="*/ 2147483646 h 1216"/>
              <a:gd name="T24" fmla="*/ 0 w 251"/>
              <a:gd name="T25" fmla="*/ 2147483646 h 1216"/>
              <a:gd name="T26" fmla="*/ 2147483646 w 251"/>
              <a:gd name="T27" fmla="*/ 0 h 1216"/>
              <a:gd name="T28" fmla="*/ 2147483646 w 251"/>
              <a:gd name="T29" fmla="*/ 2147483646 h 121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51" h="1216">
                <a:moveTo>
                  <a:pt x="251" y="1216"/>
                </a:moveTo>
                <a:lnTo>
                  <a:pt x="225" y="1216"/>
                </a:lnTo>
                <a:lnTo>
                  <a:pt x="199" y="1216"/>
                </a:lnTo>
                <a:lnTo>
                  <a:pt x="174" y="1216"/>
                </a:lnTo>
                <a:lnTo>
                  <a:pt x="148" y="1216"/>
                </a:lnTo>
                <a:lnTo>
                  <a:pt x="122" y="1216"/>
                </a:lnTo>
                <a:lnTo>
                  <a:pt x="97" y="1209"/>
                </a:lnTo>
                <a:lnTo>
                  <a:pt x="71" y="1209"/>
                </a:lnTo>
                <a:lnTo>
                  <a:pt x="45" y="1209"/>
                </a:lnTo>
                <a:lnTo>
                  <a:pt x="26" y="1202"/>
                </a:lnTo>
                <a:lnTo>
                  <a:pt x="0" y="1202"/>
                </a:lnTo>
                <a:lnTo>
                  <a:pt x="199" y="0"/>
                </a:lnTo>
                <a:lnTo>
                  <a:pt x="251" y="1216"/>
                </a:lnTo>
                <a:close/>
              </a:path>
            </a:pathLst>
          </a:custGeom>
          <a:solidFill>
            <a:srgbClr val="FF9900"/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it-IT"/>
          </a:p>
        </p:txBody>
      </p:sp>
      <p:sp>
        <p:nvSpPr>
          <p:cNvPr id="320540" name="Rectangle 28"/>
          <p:cNvSpPr>
            <a:spLocks noChangeArrowheads="1"/>
          </p:cNvSpPr>
          <p:nvPr/>
        </p:nvSpPr>
        <p:spPr bwMode="auto">
          <a:xfrm>
            <a:off x="1066800" y="2138363"/>
            <a:ext cx="8604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52,08%</a:t>
            </a:r>
            <a:endParaRPr lang="it-IT" altLang="it-IT" sz="2000" b="1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41" name="Rectangle 29"/>
          <p:cNvSpPr>
            <a:spLocks noChangeArrowheads="1"/>
          </p:cNvSpPr>
          <p:nvPr/>
        </p:nvSpPr>
        <p:spPr bwMode="auto">
          <a:xfrm>
            <a:off x="6530975" y="2438400"/>
            <a:ext cx="8604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28,27%</a:t>
            </a:r>
            <a:endParaRPr lang="it-IT" altLang="it-IT" sz="2000" b="1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42" name="Rectangle 30"/>
          <p:cNvSpPr>
            <a:spLocks noChangeArrowheads="1"/>
          </p:cNvSpPr>
          <p:nvPr/>
        </p:nvSpPr>
        <p:spPr bwMode="auto">
          <a:xfrm>
            <a:off x="5943600" y="4876800"/>
            <a:ext cx="57626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600" b="1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4,46%</a:t>
            </a:r>
            <a:endParaRPr lang="it-IT" altLang="it-IT" sz="1600" b="1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43" name="Rectangle 31"/>
          <p:cNvSpPr>
            <a:spLocks noChangeArrowheads="1"/>
          </p:cNvSpPr>
          <p:nvPr/>
        </p:nvSpPr>
        <p:spPr bwMode="auto">
          <a:xfrm>
            <a:off x="5410200" y="5181600"/>
            <a:ext cx="57626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600" b="1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1,19%</a:t>
            </a:r>
            <a:endParaRPr lang="it-IT" altLang="it-IT" sz="1600" b="1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44" name="Rectangle 32"/>
          <p:cNvSpPr>
            <a:spLocks noChangeArrowheads="1"/>
          </p:cNvSpPr>
          <p:nvPr/>
        </p:nvSpPr>
        <p:spPr bwMode="auto">
          <a:xfrm>
            <a:off x="5029200" y="5410200"/>
            <a:ext cx="57626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600" b="1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4,46%</a:t>
            </a:r>
            <a:endParaRPr lang="it-IT" altLang="it-IT" sz="1600" b="1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45" name="Rectangle 33"/>
          <p:cNvSpPr>
            <a:spLocks noChangeArrowheads="1"/>
          </p:cNvSpPr>
          <p:nvPr/>
        </p:nvSpPr>
        <p:spPr bwMode="auto">
          <a:xfrm>
            <a:off x="4352925" y="5580063"/>
            <a:ext cx="57626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600" b="1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3,27%</a:t>
            </a:r>
            <a:endParaRPr lang="it-IT" altLang="it-IT" sz="1600" b="1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46" name="Rectangle 34"/>
          <p:cNvSpPr>
            <a:spLocks noChangeArrowheads="1"/>
          </p:cNvSpPr>
          <p:nvPr/>
        </p:nvSpPr>
        <p:spPr bwMode="auto">
          <a:xfrm>
            <a:off x="3760788" y="5624513"/>
            <a:ext cx="576262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600" b="1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2,98%</a:t>
            </a:r>
            <a:endParaRPr lang="it-IT" altLang="it-IT" sz="1600" b="1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47" name="Rectangle 35"/>
          <p:cNvSpPr>
            <a:spLocks noChangeArrowheads="1"/>
          </p:cNvSpPr>
          <p:nvPr/>
        </p:nvSpPr>
        <p:spPr bwMode="auto">
          <a:xfrm>
            <a:off x="3159125" y="5546725"/>
            <a:ext cx="576263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600" b="1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3,27%</a:t>
            </a:r>
            <a:endParaRPr lang="it-IT" altLang="it-IT" sz="1600" b="1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48" name="Rectangle 36"/>
          <p:cNvSpPr>
            <a:spLocks noChangeArrowheads="1"/>
          </p:cNvSpPr>
          <p:nvPr/>
        </p:nvSpPr>
        <p:spPr bwMode="auto">
          <a:xfrm>
            <a:off x="8131175" y="1314450"/>
            <a:ext cx="122238" cy="136525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20549" name="Rectangle 37"/>
          <p:cNvSpPr>
            <a:spLocks noChangeArrowheads="1"/>
          </p:cNvSpPr>
          <p:nvPr/>
        </p:nvSpPr>
        <p:spPr bwMode="auto">
          <a:xfrm>
            <a:off x="8361363" y="1247775"/>
            <a:ext cx="1217612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8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Amoxicillina</a:t>
            </a:r>
            <a:endParaRPr lang="it-IT" altLang="it-IT" sz="18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50" name="Rectangle 38"/>
          <p:cNvSpPr>
            <a:spLocks noChangeArrowheads="1"/>
          </p:cNvSpPr>
          <p:nvPr/>
        </p:nvSpPr>
        <p:spPr bwMode="auto">
          <a:xfrm>
            <a:off x="8131175" y="1890713"/>
            <a:ext cx="122238" cy="134937"/>
          </a:xfrm>
          <a:prstGeom prst="rect">
            <a:avLst/>
          </a:prstGeom>
          <a:solidFill>
            <a:srgbClr val="0000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20551" name="Rectangle 39"/>
          <p:cNvSpPr>
            <a:spLocks noChangeArrowheads="1"/>
          </p:cNvSpPr>
          <p:nvPr/>
        </p:nvSpPr>
        <p:spPr bwMode="auto">
          <a:xfrm>
            <a:off x="8382000" y="1822450"/>
            <a:ext cx="11176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8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Amoxi-clav</a:t>
            </a:r>
            <a:endParaRPr lang="it-IT" altLang="it-IT" sz="18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52" name="Rectangle 40"/>
          <p:cNvSpPr>
            <a:spLocks noChangeArrowheads="1"/>
          </p:cNvSpPr>
          <p:nvPr/>
        </p:nvSpPr>
        <p:spPr bwMode="auto">
          <a:xfrm>
            <a:off x="8131175" y="2428875"/>
            <a:ext cx="122238" cy="136525"/>
          </a:xfrm>
          <a:prstGeom prst="rect">
            <a:avLst/>
          </a:prstGeom>
          <a:solidFill>
            <a:srgbClr val="FFFF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20553" name="Rectangle 41"/>
          <p:cNvSpPr>
            <a:spLocks noChangeArrowheads="1"/>
          </p:cNvSpPr>
          <p:nvPr/>
        </p:nvSpPr>
        <p:spPr bwMode="auto">
          <a:xfrm>
            <a:off x="8359775" y="2362200"/>
            <a:ext cx="14605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8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Bacampicillina</a:t>
            </a:r>
            <a:endParaRPr lang="it-IT" altLang="it-IT" sz="18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54" name="Rectangle 42"/>
          <p:cNvSpPr>
            <a:spLocks noChangeArrowheads="1"/>
          </p:cNvSpPr>
          <p:nvPr/>
        </p:nvSpPr>
        <p:spPr bwMode="auto">
          <a:xfrm>
            <a:off x="8131175" y="2994025"/>
            <a:ext cx="122238" cy="134938"/>
          </a:xfrm>
          <a:prstGeom prst="rect">
            <a:avLst/>
          </a:prstGeom>
          <a:solidFill>
            <a:srgbClr val="CC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20555" name="Rectangle 43"/>
          <p:cNvSpPr>
            <a:spLocks noChangeArrowheads="1"/>
          </p:cNvSpPr>
          <p:nvPr/>
        </p:nvSpPr>
        <p:spPr bwMode="auto">
          <a:xfrm>
            <a:off x="8359775" y="2925763"/>
            <a:ext cx="12065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8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Eritromicina</a:t>
            </a:r>
            <a:endParaRPr lang="it-IT" altLang="it-IT" sz="18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56" name="Rectangle 44"/>
          <p:cNvSpPr>
            <a:spLocks noChangeArrowheads="1"/>
          </p:cNvSpPr>
          <p:nvPr/>
        </p:nvSpPr>
        <p:spPr bwMode="auto">
          <a:xfrm>
            <a:off x="8131175" y="3568700"/>
            <a:ext cx="122238" cy="134938"/>
          </a:xfrm>
          <a:prstGeom prst="rect">
            <a:avLst/>
          </a:prstGeom>
          <a:solidFill>
            <a:srgbClr val="FF00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20557" name="Rectangle 45"/>
          <p:cNvSpPr>
            <a:spLocks noChangeArrowheads="1"/>
          </p:cNvSpPr>
          <p:nvPr/>
        </p:nvSpPr>
        <p:spPr bwMode="auto">
          <a:xfrm>
            <a:off x="8361363" y="3500438"/>
            <a:ext cx="119380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8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Spiramicina</a:t>
            </a:r>
            <a:endParaRPr lang="it-IT" altLang="it-IT" sz="18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58" name="Rectangle 46"/>
          <p:cNvSpPr>
            <a:spLocks noChangeArrowheads="1"/>
          </p:cNvSpPr>
          <p:nvPr/>
        </p:nvSpPr>
        <p:spPr bwMode="auto">
          <a:xfrm>
            <a:off x="8131175" y="4144963"/>
            <a:ext cx="122238" cy="134937"/>
          </a:xfrm>
          <a:prstGeom prst="rect">
            <a:avLst/>
          </a:prstGeom>
          <a:solidFill>
            <a:srgbClr val="00FF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20559" name="Rectangle 47"/>
          <p:cNvSpPr>
            <a:spLocks noChangeArrowheads="1"/>
          </p:cNvSpPr>
          <p:nvPr/>
        </p:nvSpPr>
        <p:spPr bwMode="auto">
          <a:xfrm>
            <a:off x="8356600" y="4076700"/>
            <a:ext cx="12446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8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Azitromicina</a:t>
            </a:r>
            <a:endParaRPr lang="it-IT" altLang="it-IT" sz="18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60" name="Rectangle 48"/>
          <p:cNvSpPr>
            <a:spLocks noChangeArrowheads="1"/>
          </p:cNvSpPr>
          <p:nvPr/>
        </p:nvSpPr>
        <p:spPr bwMode="auto">
          <a:xfrm>
            <a:off x="8131175" y="4719638"/>
            <a:ext cx="122238" cy="134937"/>
          </a:xfrm>
          <a:prstGeom prst="rect">
            <a:avLst/>
          </a:prstGeom>
          <a:solidFill>
            <a:srgbClr val="FF99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20561" name="Rectangle 49"/>
          <p:cNvSpPr>
            <a:spLocks noChangeArrowheads="1"/>
          </p:cNvSpPr>
          <p:nvPr/>
        </p:nvSpPr>
        <p:spPr bwMode="auto">
          <a:xfrm>
            <a:off x="8356600" y="4651375"/>
            <a:ext cx="13970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8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Claritromicina</a:t>
            </a:r>
            <a:endParaRPr lang="it-IT" altLang="it-IT" sz="18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62" name="Rectangle 50"/>
          <p:cNvSpPr>
            <a:spLocks noChangeArrowheads="1"/>
          </p:cNvSpPr>
          <p:nvPr/>
        </p:nvSpPr>
        <p:spPr bwMode="auto">
          <a:xfrm>
            <a:off x="8131175" y="5283200"/>
            <a:ext cx="122238" cy="1365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20563" name="Rectangle 51"/>
          <p:cNvSpPr>
            <a:spLocks noChangeArrowheads="1"/>
          </p:cNvSpPr>
          <p:nvPr/>
        </p:nvSpPr>
        <p:spPr bwMode="auto">
          <a:xfrm>
            <a:off x="8355013" y="5216525"/>
            <a:ext cx="14097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800" i="1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Altri antibiotici</a:t>
            </a:r>
            <a:endParaRPr lang="it-IT" altLang="it-IT" sz="1800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564" name="Text Box 52"/>
          <p:cNvSpPr txBox="1">
            <a:spLocks noChangeArrowheads="1"/>
          </p:cNvSpPr>
          <p:nvPr/>
        </p:nvSpPr>
        <p:spPr bwMode="auto">
          <a:xfrm>
            <a:off x="228600" y="6248400"/>
            <a:ext cx="5776913" cy="406400"/>
          </a:xfrm>
          <a:prstGeom prst="rect">
            <a:avLst/>
          </a:prstGeom>
          <a:solidFill>
            <a:srgbClr val="0000CC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1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* Risultati dell</a:t>
            </a:r>
            <a:r>
              <a:rPr lang="ja-JP" altLang="it-IT" sz="2000" b="1" i="1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’</a:t>
            </a:r>
            <a:r>
              <a:rPr lang="it-IT" altLang="ja-JP" sz="2000" b="1" i="1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indagine conoscitiva ANDI 2003</a:t>
            </a:r>
            <a:endParaRPr lang="it-IT" altLang="it-IT" sz="2000" b="1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675800449"/>
      </p:ext>
    </p:extLst>
  </p:cSld>
  <p:clrMapOvr>
    <a:masterClrMapping/>
  </p:clrMapOvr>
  <p:transition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8" name="Rectangle 1121"/>
          <p:cNvSpPr>
            <a:spLocks noChangeArrowheads="1"/>
          </p:cNvSpPr>
          <p:nvPr/>
        </p:nvSpPr>
        <p:spPr bwMode="auto">
          <a:xfrm>
            <a:off x="304800" y="1828800"/>
            <a:ext cx="9601200" cy="4343400"/>
          </a:xfrm>
          <a:prstGeom prst="rect">
            <a:avLst/>
          </a:prstGeom>
          <a:solidFill>
            <a:srgbClr val="FF3300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it-IT" altLang="it-IT" sz="2800" i="1">
              <a:solidFill>
                <a:srgbClr val="FFFFFF"/>
              </a:solidFill>
              <a:ea typeface="MS PGothic" panose="020B0600070205080204" pitchFamily="34" charset="-128"/>
            </a:endParaRPr>
          </a:p>
        </p:txBody>
      </p:sp>
      <p:sp>
        <p:nvSpPr>
          <p:cNvPr id="321539" name="Rectangle 1026"/>
          <p:cNvSpPr>
            <a:spLocks noGrp="1" noChangeArrowheads="1"/>
          </p:cNvSpPr>
          <p:nvPr>
            <p:ph type="title"/>
          </p:nvPr>
        </p:nvSpPr>
        <p:spPr>
          <a:xfrm>
            <a:off x="304800" y="304800"/>
            <a:ext cx="9525000" cy="1295400"/>
          </a:xfrm>
          <a:solidFill>
            <a:srgbClr val="0000CC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/>
          <a:lstStyle/>
          <a:p>
            <a:r>
              <a:rPr lang="it-IT" altLang="it-IT" sz="3200" b="1">
                <a:solidFill>
                  <a:srgbClr val="FFFF00"/>
                </a:solidFill>
                <a:latin typeface="Arial" panose="020B0604020202020204" pitchFamily="34" charset="0"/>
              </a:rPr>
              <a:t>Percentuali degli intervalli posologici degli antibiotici prescritti dagli odontoiatri*</a:t>
            </a:r>
          </a:p>
        </p:txBody>
      </p:sp>
      <p:graphicFrame>
        <p:nvGraphicFramePr>
          <p:cNvPr id="530568" name="Group 1160"/>
          <p:cNvGraphicFramePr>
            <a:graphicFrameLocks noGrp="1"/>
          </p:cNvGraphicFramePr>
          <p:nvPr>
            <p:ph type="tbl" idx="1"/>
          </p:nvPr>
        </p:nvGraphicFramePr>
        <p:xfrm>
          <a:off x="381000" y="1905000"/>
          <a:ext cx="9448800" cy="4229100"/>
        </p:xfrm>
        <a:graphic>
          <a:graphicData uri="http://schemas.openxmlformats.org/drawingml/2006/table">
            <a:tbl>
              <a:tblPr/>
              <a:tblGrid>
                <a:gridCol w="23637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986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05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52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34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it-IT" sz="24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T="45712" marB="4571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Intervallo posologico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44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Antibiotico</a:t>
                      </a:r>
                    </a:p>
                  </a:txBody>
                  <a:tcPr marT="45712" marB="4571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6h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8h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12h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24h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634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Amoxicilina</a:t>
                      </a:r>
                    </a:p>
                  </a:txBody>
                  <a:tcPr marT="45712" marB="4571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it-IT" sz="24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40.8%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59.2%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634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Amoxi-clav</a:t>
                      </a:r>
                    </a:p>
                  </a:txBody>
                  <a:tcPr marT="45712" marB="4571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it-IT" sz="24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12.2%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87.8%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506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Bacampicillina</a:t>
                      </a:r>
                    </a:p>
                  </a:txBody>
                  <a:tcPr marT="45712" marB="4571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it-IT" sz="24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26.7%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73.3%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634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Eritromicina</a:t>
                      </a:r>
                    </a:p>
                  </a:txBody>
                  <a:tcPr marT="45712" marB="4571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it-IT" sz="24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50%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50%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634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Claritromicina</a:t>
                      </a:r>
                    </a:p>
                  </a:txBody>
                  <a:tcPr marT="45712" marB="4571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it-IT" sz="24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100 %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6506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Azitromicina</a:t>
                      </a:r>
                    </a:p>
                  </a:txBody>
                  <a:tcPr marT="45712" marB="4571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it-IT" sz="24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100 %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3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634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Spiramicina</a:t>
                      </a:r>
                    </a:p>
                  </a:txBody>
                  <a:tcPr marT="45712" marB="45712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it-IT" sz="24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ＭＳ Ｐゴシック" charset="0"/>
                      </a:endParaRP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73.3%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26.7%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it-IT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ＭＳ Ｐゴシック" charset="0"/>
                        </a:rPr>
                        <a:t>-</a:t>
                      </a:r>
                    </a:p>
                  </a:txBody>
                  <a:tcPr marT="45712" marB="4571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33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321599" name="Text Box 1161"/>
          <p:cNvSpPr txBox="1">
            <a:spLocks noChangeArrowheads="1"/>
          </p:cNvSpPr>
          <p:nvPr/>
        </p:nvSpPr>
        <p:spPr bwMode="auto">
          <a:xfrm>
            <a:off x="304800" y="6299200"/>
            <a:ext cx="5776913" cy="406400"/>
          </a:xfrm>
          <a:prstGeom prst="rect">
            <a:avLst/>
          </a:prstGeom>
          <a:solidFill>
            <a:srgbClr val="0000CC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1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* Risultati dell</a:t>
            </a:r>
            <a:r>
              <a:rPr lang="ja-JP" altLang="it-IT" sz="2000" b="1" i="1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’</a:t>
            </a:r>
            <a:r>
              <a:rPr lang="it-IT" altLang="ja-JP" sz="2000" b="1" i="1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indagine conoscitiva ANDI 2003</a:t>
            </a:r>
            <a:endParaRPr lang="it-IT" altLang="it-IT" sz="2000" b="1" i="1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241475697"/>
      </p:ext>
    </p:extLst>
  </p:cSld>
  <p:clrMapOvr>
    <a:masterClrMapping/>
  </p:clrMapOvr>
  <p:transition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D2AE45B8-4DED-4989-A372-E5D07A0D79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16259" y="365126"/>
            <a:ext cx="9579769" cy="1325563"/>
          </a:xfrm>
        </p:spPr>
        <p:txBody>
          <a:bodyPr>
            <a:normAutofit fontScale="90000"/>
          </a:bodyPr>
          <a:lstStyle/>
          <a:p>
            <a:pPr algn="ctr"/>
            <a:r>
              <a:rPr lang="it-IT" b="1" dirty="0"/>
              <a:t>VALUTAZIONE DELLE PRESCRIZIONI DI ANTIBIOTICI PRESSO LA CLINICA ODONTOIATRICA DI MILANO (2019)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ABA60EB6-8CEE-471B-B6E6-25D52B8BF63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it-IT" dirty="0"/>
              <a:t>Raccolta delle prescrizioni di antibiotici erogate tra giugno 2019 e ottobre 2019 presso le UC di odontostomatologia dell’ASST Santi Paolo e Carlo mediante somministrazione di un questionario</a:t>
            </a:r>
          </a:p>
          <a:p>
            <a:r>
              <a:rPr lang="it-IT" dirty="0"/>
              <a:t>Criteri di inclusione:</a:t>
            </a:r>
          </a:p>
          <a:p>
            <a:pPr lvl="1"/>
            <a:r>
              <a:rPr lang="it-IT" dirty="0"/>
              <a:t>Scopo terapeutico o profilattico della prescrizione</a:t>
            </a:r>
          </a:p>
          <a:p>
            <a:pPr lvl="1"/>
            <a:r>
              <a:rPr lang="it-IT" dirty="0"/>
              <a:t>Diagnosi</a:t>
            </a:r>
          </a:p>
          <a:p>
            <a:pPr lvl="1"/>
            <a:r>
              <a:rPr lang="it-IT" dirty="0"/>
              <a:t>Tipo di antibiotico scelto</a:t>
            </a:r>
          </a:p>
          <a:p>
            <a:pPr lvl="1"/>
            <a:r>
              <a:rPr lang="it-IT" dirty="0"/>
              <a:t>Posologia, intervallo tra le dosi e durata del trattamento</a:t>
            </a:r>
          </a:p>
          <a:p>
            <a:pPr lvl="1"/>
            <a:r>
              <a:rPr lang="it-IT" dirty="0"/>
              <a:t>Per le prescrizioni a scopo profilattico: intervallo tra inizio della profilassi e inizio dell’intervento</a:t>
            </a:r>
          </a:p>
          <a:p>
            <a:pPr lvl="1"/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2515443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295BE2B6-8727-42D2-A43A-9DFD619DE2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it-IT" b="1" dirty="0"/>
              <a:t>CASISTICA STUDIO CLINICA ODONTOIATRICA MILANO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B31A62BC-450D-4BE8-9142-51B08E7F5D9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endParaRPr lang="it-IT" dirty="0"/>
          </a:p>
          <a:p>
            <a:endParaRPr lang="it-IT" dirty="0"/>
          </a:p>
          <a:p>
            <a:r>
              <a:rPr lang="it-IT" dirty="0"/>
              <a:t>548 prescrizioni di antibiotici nel periodo giugno 2019 – ottobre 2019</a:t>
            </a:r>
          </a:p>
          <a:p>
            <a:r>
              <a:rPr lang="it-IT" dirty="0"/>
              <a:t>85,5% (n = 468) a scopo terapeutico</a:t>
            </a:r>
          </a:p>
          <a:p>
            <a:r>
              <a:rPr lang="it-IT" dirty="0"/>
              <a:t>14,5% (n = 80) a scopo profilattico</a:t>
            </a:r>
          </a:p>
        </p:txBody>
      </p:sp>
    </p:spTree>
    <p:extLst>
      <p:ext uri="{BB962C8B-B14F-4D97-AF65-F5344CB8AC3E}">
        <p14:creationId xmlns:p14="http://schemas.microsoft.com/office/powerpoint/2010/main" val="54283894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F60841F8-447E-494D-86A5-E7271AD714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it-IT" b="1" dirty="0"/>
              <a:t>TERAPIA ANTIBIOTICA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CCCE7F0D-CA84-4DAF-A3C7-C1ED4242EBA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it-IT" dirty="0"/>
              <a:t>Principali motivi legati all’uso di antibiotici a scopo terapeutico:</a:t>
            </a:r>
          </a:p>
          <a:p>
            <a:pPr lvl="1"/>
            <a:r>
              <a:rPr lang="it-IT" dirty="0"/>
              <a:t>38,8% – infezioni suppurative (ascesso apicale, ascesso parodontale, flemmone, ascesso pericoronale)</a:t>
            </a:r>
          </a:p>
          <a:p>
            <a:pPr lvl="1"/>
            <a:r>
              <a:rPr lang="it-IT" dirty="0"/>
              <a:t>32,9% – periodontite apicale sintomatica</a:t>
            </a:r>
          </a:p>
          <a:p>
            <a:pPr lvl="1"/>
            <a:r>
              <a:rPr lang="it-IT" dirty="0"/>
              <a:t>15,4% – patologie associate a disodontiasi di elementi ottavi</a:t>
            </a:r>
          </a:p>
          <a:p>
            <a:r>
              <a:rPr lang="it-IT" dirty="0"/>
              <a:t>Durata media del trattamento: 6 giorni</a:t>
            </a:r>
          </a:p>
        </p:txBody>
      </p:sp>
    </p:spTree>
    <p:extLst>
      <p:ext uri="{BB962C8B-B14F-4D97-AF65-F5344CB8AC3E}">
        <p14:creationId xmlns:p14="http://schemas.microsoft.com/office/powerpoint/2010/main" val="108549883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BCEB2BF3-94E4-40A2-BEE8-568129BE34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it-IT" b="1" dirty="0"/>
              <a:t>TERAPIA ANTIBIOTICA PRESCRITTA </a:t>
            </a:r>
            <a:br>
              <a:rPr lang="it-IT" b="1" dirty="0"/>
            </a:br>
            <a:r>
              <a:rPr lang="it-IT" sz="2800" b="1" dirty="0"/>
              <a:t>(STUDIO CLINICA </a:t>
            </a:r>
            <a:r>
              <a:rPr lang="it-IT" sz="2800" b="1"/>
              <a:t>ODONTOIATRICA MILANO 2019)</a:t>
            </a:r>
            <a:endParaRPr lang="it-IT" sz="2800" b="1" dirty="0"/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48959035-3F8D-4F56-8EB9-CC3293F8B2D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713757" y="2076153"/>
            <a:ext cx="3866011" cy="3671441"/>
          </a:xfrm>
        </p:spPr>
        <p:txBody>
          <a:bodyPr>
            <a:normAutofit/>
          </a:bodyPr>
          <a:lstStyle/>
          <a:p>
            <a:r>
              <a:rPr lang="it-IT" dirty="0"/>
              <a:t>Antibiotici più prescritti a scopo terapeutico: amoxicillina </a:t>
            </a:r>
            <a:r>
              <a:rPr lang="it-IT" dirty="0" err="1"/>
              <a:t>clavulanato</a:t>
            </a:r>
            <a:r>
              <a:rPr lang="it-IT" dirty="0"/>
              <a:t> (60,7%); amoxicillina (28,6%); tra le altre famiglie, l’antibiotico più prescritto è stata la </a:t>
            </a:r>
            <a:r>
              <a:rPr lang="it-IT" dirty="0" err="1"/>
              <a:t>claritromicina</a:t>
            </a:r>
            <a:r>
              <a:rPr lang="it-IT" dirty="0"/>
              <a:t> (4,5%)</a:t>
            </a:r>
            <a:endParaRPr lang="it-IT" dirty="0">
              <a:solidFill>
                <a:srgbClr val="00B0F0"/>
              </a:solidFill>
            </a:endParaRPr>
          </a:p>
          <a:p>
            <a:endParaRPr lang="it-IT" dirty="0"/>
          </a:p>
        </p:txBody>
      </p:sp>
      <p:graphicFrame>
        <p:nvGraphicFramePr>
          <p:cNvPr id="4" name="Grafico 3">
            <a:extLst>
              <a:ext uri="{FF2B5EF4-FFF2-40B4-BE49-F238E27FC236}">
                <a16:creationId xmlns:a16="http://schemas.microsoft.com/office/drawing/2014/main" id="{FD0F3C20-C662-4A6B-A07A-4813E5FB8BBA}"/>
              </a:ext>
            </a:extLst>
          </p:cNvPr>
          <p:cNvGraphicFramePr/>
          <p:nvPr/>
        </p:nvGraphicFramePr>
        <p:xfrm>
          <a:off x="707231" y="1903713"/>
          <a:ext cx="5006526" cy="37852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0242273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sellaDiTesto 6"/>
          <p:cNvSpPr txBox="1"/>
          <p:nvPr/>
        </p:nvSpPr>
        <p:spPr>
          <a:xfrm>
            <a:off x="1817688" y="5149850"/>
            <a:ext cx="595312" cy="22860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86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FONTE:</a:t>
            </a:r>
          </a:p>
        </p:txBody>
      </p:sp>
      <p:sp>
        <p:nvSpPr>
          <p:cNvPr id="260099" name="CasellaDiTesto 1"/>
          <p:cNvSpPr txBox="1">
            <a:spLocks noChangeArrowheads="1"/>
          </p:cNvSpPr>
          <p:nvPr/>
        </p:nvSpPr>
        <p:spPr bwMode="auto">
          <a:xfrm>
            <a:off x="1111052" y="404664"/>
            <a:ext cx="8280920" cy="10926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5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PROGETTO OCRA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(OSSERVATORIO CAMPANO RESISTENZE AGLI ANTIBIOTICI)</a:t>
            </a:r>
          </a:p>
        </p:txBody>
      </p:sp>
      <p:sp>
        <p:nvSpPr>
          <p:cNvPr id="260100" name="CasellaDiTesto 2"/>
          <p:cNvSpPr txBox="1">
            <a:spLocks noChangeArrowheads="1"/>
          </p:cNvSpPr>
          <p:nvPr/>
        </p:nvSpPr>
        <p:spPr bwMode="auto">
          <a:xfrm>
            <a:off x="354968" y="1844824"/>
            <a:ext cx="9577064" cy="42473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it-IT" altLang="it-IT" sz="27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PARTECIPANO CIRCA 700 MMG MASSIMALISTI CON OLTRE 700.000 ASSISTITI ADULTI</a:t>
            </a:r>
            <a:endParaRPr kumimoji="0" lang="it-IT" altLang="it-IT" sz="18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endParaRPr kumimoji="0" lang="it-IT" altLang="it-IT" sz="18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it-IT" altLang="it-IT" sz="27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UNIVERSITA’ DI MILANO E DI NAPOLI FEDERICO II</a:t>
            </a:r>
            <a:endParaRPr kumimoji="0" lang="it-IT" altLang="it-IT" sz="18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endParaRPr kumimoji="0" lang="it-IT" altLang="it-IT" sz="18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it-IT" altLang="it-IT" sz="27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30 LABORATORI DI MICROBIOLOGIA ACCREDITATI SUL TERRITORIO</a:t>
            </a:r>
            <a:endParaRPr kumimoji="0" lang="it-IT" altLang="it-IT" sz="18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endParaRPr kumimoji="0" lang="it-IT" altLang="it-IT" sz="18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it-IT" altLang="it-IT" sz="27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INIZIO PROGETTO:  GENNAIO 2015 E TUTT’ORA IN CORSO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endParaRPr kumimoji="0" lang="it-IT" altLang="it-IT" sz="27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2091880"/>
      </p:ext>
    </p:extLst>
  </p:cSld>
  <p:clrMapOvr>
    <a:masterClrMapping/>
  </p:clrMapOvr>
  <p:transition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707230" y="365126"/>
            <a:ext cx="9044781" cy="1325563"/>
          </a:xfrm>
        </p:spPr>
        <p:txBody>
          <a:bodyPr>
            <a:normAutofit fontScale="90000"/>
          </a:bodyPr>
          <a:lstStyle/>
          <a:p>
            <a:pPr algn="ctr"/>
            <a:r>
              <a:rPr lang="it-IT" b="1" dirty="0"/>
              <a:t>PRESCRIZIONE DI OLTRE 400.000 TERAPIE CON ANTIBIOTICI PER INFEZIONI ODONTOIATRICHE DA PARTE DEI MMG CAMPANI (2015-2019)</a:t>
            </a:r>
          </a:p>
        </p:txBody>
      </p:sp>
      <p:graphicFrame>
        <p:nvGraphicFramePr>
          <p:cNvPr id="4" name="Segnaposto contenuto 3"/>
          <p:cNvGraphicFramePr>
            <a:graphicFrameLocks noGrp="1"/>
          </p:cNvGraphicFramePr>
          <p:nvPr>
            <p:ph idx="1"/>
          </p:nvPr>
        </p:nvGraphicFramePr>
        <p:xfrm>
          <a:off x="707231" y="2076153"/>
          <a:ext cx="8872538" cy="36714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560099123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it-IT" dirty="0"/>
              <a:t>CONFRONTO TRA PRESCRIZIONE ANTIBIOTICI EFFETTUATE DA MMG CAMPANI (430.000 PAZ) E ODONTOIATRI ANDI (1078 PAZ)</a:t>
            </a:r>
          </a:p>
        </p:txBody>
      </p:sp>
      <p:graphicFrame>
        <p:nvGraphicFramePr>
          <p:cNvPr id="4" name="Segnaposto contenuto 3"/>
          <p:cNvGraphicFramePr>
            <a:graphicFrameLocks noGrp="1"/>
          </p:cNvGraphicFramePr>
          <p:nvPr>
            <p:ph idx="1"/>
          </p:nvPr>
        </p:nvGraphicFramePr>
        <p:xfrm>
          <a:off x="707231" y="2076153"/>
          <a:ext cx="8872538" cy="36714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" name="Rettangolo 2"/>
          <p:cNvSpPr/>
          <p:nvPr/>
        </p:nvSpPr>
        <p:spPr>
          <a:xfrm>
            <a:off x="1111052" y="5877272"/>
            <a:ext cx="216024" cy="21602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Rettangolo 4"/>
          <p:cNvSpPr/>
          <p:nvPr/>
        </p:nvSpPr>
        <p:spPr>
          <a:xfrm>
            <a:off x="1111052" y="6309320"/>
            <a:ext cx="216024" cy="216024"/>
          </a:xfrm>
          <a:prstGeom prst="rect">
            <a:avLst/>
          </a:prstGeom>
          <a:solidFill>
            <a:schemeClr val="accent2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CasellaDiTesto 5"/>
          <p:cNvSpPr txBox="1"/>
          <p:nvPr/>
        </p:nvSpPr>
        <p:spPr>
          <a:xfrm>
            <a:off x="1329444" y="5798368"/>
            <a:ext cx="288032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MMG CAMPANI</a:t>
            </a:r>
          </a:p>
        </p:txBody>
      </p:sp>
      <p:sp>
        <p:nvSpPr>
          <p:cNvPr id="7" name="CasellaDiTesto 6"/>
          <p:cNvSpPr txBox="1"/>
          <p:nvPr/>
        </p:nvSpPr>
        <p:spPr>
          <a:xfrm>
            <a:off x="1329444" y="6197242"/>
            <a:ext cx="288032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ANDI ITALIA</a:t>
            </a:r>
          </a:p>
        </p:txBody>
      </p:sp>
    </p:spTree>
    <p:extLst>
      <p:ext uri="{BB962C8B-B14F-4D97-AF65-F5344CB8AC3E}">
        <p14:creationId xmlns:p14="http://schemas.microsoft.com/office/powerpoint/2010/main" val="130018488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sellaDiTesto 6"/>
          <p:cNvSpPr txBox="1"/>
          <p:nvPr/>
        </p:nvSpPr>
        <p:spPr>
          <a:xfrm>
            <a:off x="1817688" y="5149850"/>
            <a:ext cx="595312" cy="22860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86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FONTE:</a:t>
            </a:r>
          </a:p>
        </p:txBody>
      </p:sp>
      <p:sp>
        <p:nvSpPr>
          <p:cNvPr id="260099" name="CasellaDiTesto 1"/>
          <p:cNvSpPr txBox="1">
            <a:spLocks noChangeArrowheads="1"/>
          </p:cNvSpPr>
          <p:nvPr/>
        </p:nvSpPr>
        <p:spPr bwMode="auto">
          <a:xfrm>
            <a:off x="1817688" y="404664"/>
            <a:ext cx="7214244" cy="7848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45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PROGETTO ANDI-UNIMI</a:t>
            </a:r>
          </a:p>
        </p:txBody>
      </p:sp>
      <p:sp>
        <p:nvSpPr>
          <p:cNvPr id="260100" name="CasellaDiTesto 2"/>
          <p:cNvSpPr txBox="1">
            <a:spLocks noChangeArrowheads="1"/>
          </p:cNvSpPr>
          <p:nvPr/>
        </p:nvSpPr>
        <p:spPr bwMode="auto">
          <a:xfrm>
            <a:off x="354968" y="1844824"/>
            <a:ext cx="9577064" cy="49398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it-IT" altLang="it-IT" sz="27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COMPILAZIONE QUESTIONARIO (</a:t>
            </a:r>
            <a:r>
              <a:rPr kumimoji="0" lang="it-IT" altLang="it-IT" sz="1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per 6 settimane verranno annotate, su un foglio elettronico, le terapie antibiotiche prescritte, per terapia o profilassi, con indicazione della molecola, della posologia, dell’ intervallo tra le dosi e della durata della terapia)</a:t>
            </a: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endParaRPr kumimoji="0" lang="it-IT" altLang="it-IT" sz="18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it-IT" altLang="it-IT" sz="27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CORSI ECM </a:t>
            </a:r>
            <a:r>
              <a:rPr kumimoji="0" lang="it-IT" altLang="it-IT" sz="1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interattivi, in tutte le Regioni, sulla appropriatezza prescrittiva degli antibiotici in Odontoiatria con discussione dei dati raccolti con i questionari. Questi corsi vedranno coinvolti anche i farmacisti.</a:t>
            </a: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endParaRPr kumimoji="0" lang="it-IT" altLang="it-IT" sz="18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it-IT" altLang="it-IT" sz="27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CORSI DI INFORMAZIONE AGLI STUDENTI </a:t>
            </a:r>
            <a:r>
              <a:rPr kumimoji="0" lang="it-IT" altLang="it-IT" sz="1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delle ultime 2 classi delle scuole medie superiori aventi per oggetto il mondo microbico e le conseguenze che potrebbero scaturire dalla perdita di efficacia degli antibiotici.</a:t>
            </a: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endParaRPr kumimoji="0" lang="it-IT" altLang="it-IT" sz="18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457200" marR="0" lvl="0" indent="-45720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it-IT" altLang="it-IT" sz="27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INIZIO PROGETTO:  GENNAIO 2020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endParaRPr kumimoji="0" lang="it-IT" altLang="it-IT" sz="27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720004727"/>
      </p:ext>
    </p:extLst>
  </p:cSld>
  <p:clrMapOvr>
    <a:masterClrMapping/>
  </p:clrMapOvr>
  <p:transition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Text Box 2"/>
          <p:cNvSpPr txBox="1">
            <a:spLocks noChangeArrowheads="1"/>
          </p:cNvSpPr>
          <p:nvPr/>
        </p:nvSpPr>
        <p:spPr bwMode="auto">
          <a:xfrm>
            <a:off x="346075" y="3141663"/>
            <a:ext cx="9594850" cy="1958975"/>
          </a:xfrm>
          <a:prstGeom prst="rect">
            <a:avLst/>
          </a:prstGeom>
          <a:solidFill>
            <a:srgbClr val="FF3E00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Font typeface="Monotype Sorts" pitchFamily="2" charset="2"/>
              <a:buNone/>
              <a:defRPr/>
            </a:pPr>
            <a:r>
              <a:rPr lang="it-IT" altLang="en-US" sz="5400" b="1">
                <a:solidFill>
                  <a:srgbClr val="FFFFFF"/>
                </a:solidFill>
                <a:latin typeface="Arial" panose="020B0604020202020204" pitchFamily="34" charset="0"/>
                <a:ea typeface="ＭＳ Ｐゴシック" panose="020B0600070205080204" pitchFamily="34" charset="-128"/>
              </a:rPr>
              <a:t>RESISTENZA BATTERICA AGLI ANTIBIOTICI</a:t>
            </a:r>
          </a:p>
        </p:txBody>
      </p:sp>
      <p:sp>
        <p:nvSpPr>
          <p:cNvPr id="52228" name="CasellaDiTesto 6"/>
          <p:cNvSpPr txBox="1">
            <a:spLocks noChangeArrowheads="1"/>
          </p:cNvSpPr>
          <p:nvPr/>
        </p:nvSpPr>
        <p:spPr bwMode="auto">
          <a:xfrm>
            <a:off x="1111052" y="1412776"/>
            <a:ext cx="7920879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  <a:defRPr/>
            </a:pPr>
            <a:r>
              <a:rPr lang="it-IT" altLang="en-US" sz="3600" b="1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EMERGENZA DI SANITA’ PUBBLICA</a:t>
            </a:r>
          </a:p>
        </p:txBody>
      </p:sp>
    </p:spTree>
    <p:extLst>
      <p:ext uri="{BB962C8B-B14F-4D97-AF65-F5344CB8AC3E}">
        <p14:creationId xmlns:p14="http://schemas.microsoft.com/office/powerpoint/2010/main" val="1191000224"/>
      </p:ext>
    </p:extLst>
  </p:cSld>
  <p:clrMapOvr>
    <a:masterClrMapping/>
  </p:clrMapOvr>
  <p:transition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Titolo 1"/>
          <p:cNvSpPr>
            <a:spLocks noGrp="1"/>
          </p:cNvSpPr>
          <p:nvPr>
            <p:ph type="title"/>
          </p:nvPr>
        </p:nvSpPr>
        <p:spPr>
          <a:xfrm>
            <a:off x="571500" y="1955800"/>
            <a:ext cx="9144000" cy="2693988"/>
          </a:xfrm>
        </p:spPr>
        <p:txBody>
          <a:bodyPr/>
          <a:lstStyle/>
          <a:p>
            <a:pPr defTabSz="685809">
              <a:lnSpc>
                <a:spcPct val="150000"/>
              </a:lnSpc>
              <a:defRPr/>
            </a:pPr>
            <a:r>
              <a:rPr lang="it-IT" altLang="it-IT" sz="6600" b="1" u="sng" dirty="0"/>
              <a:t>RISCHIO ATTUALE  </a:t>
            </a:r>
            <a:br>
              <a:rPr lang="it-IT" altLang="it-IT" sz="3556" b="1" dirty="0"/>
            </a:br>
            <a:br>
              <a:rPr lang="it-IT" altLang="it-IT" sz="3556" b="1" dirty="0"/>
            </a:br>
            <a:r>
              <a:rPr lang="it-IT" altLang="it-IT" sz="3200" b="1" dirty="0"/>
              <a:t>POSSIBILE  RITORNO   ALL’ERA  PRE-ANTIBIOTICA</a:t>
            </a:r>
          </a:p>
        </p:txBody>
      </p:sp>
    </p:spTree>
    <p:extLst>
      <p:ext uri="{BB962C8B-B14F-4D97-AF65-F5344CB8AC3E}">
        <p14:creationId xmlns:p14="http://schemas.microsoft.com/office/powerpoint/2010/main" val="115567439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Segnaposto contenuto 2"/>
          <p:cNvSpPr>
            <a:spLocks noGrp="1"/>
          </p:cNvSpPr>
          <p:nvPr>
            <p:ph idx="1"/>
          </p:nvPr>
        </p:nvSpPr>
        <p:spPr>
          <a:xfrm>
            <a:off x="715963" y="1508125"/>
            <a:ext cx="8910637" cy="3451225"/>
          </a:xfrm>
        </p:spPr>
        <p:txBody>
          <a:bodyPr/>
          <a:lstStyle/>
          <a:p>
            <a:pPr marL="171450" indent="-171450" defTabSz="685800">
              <a:spcBef>
                <a:spcPts val="750"/>
              </a:spcBef>
            </a:pPr>
            <a:r>
              <a:rPr lang="it-IT" altLang="it-IT" sz="4500" b="1"/>
              <a:t>DEMONIZZAZIONE DEI VACCINI</a:t>
            </a:r>
          </a:p>
          <a:p>
            <a:pPr marL="171450" indent="-171450" defTabSz="685800">
              <a:spcBef>
                <a:spcPts val="750"/>
              </a:spcBef>
            </a:pPr>
            <a:endParaRPr lang="it-IT" altLang="it-IT" sz="4500" b="1"/>
          </a:p>
          <a:p>
            <a:pPr marL="171450" indent="-171450" defTabSz="685800">
              <a:spcBef>
                <a:spcPts val="750"/>
              </a:spcBef>
            </a:pPr>
            <a:r>
              <a:rPr lang="it-IT" altLang="it-IT" sz="4500" b="1"/>
              <a:t>AUMENTO RESISTENZE AGLI ANTIBIOTICI</a:t>
            </a:r>
          </a:p>
        </p:txBody>
      </p:sp>
    </p:spTree>
    <p:extLst>
      <p:ext uri="{BB962C8B-B14F-4D97-AF65-F5344CB8AC3E}">
        <p14:creationId xmlns:p14="http://schemas.microsoft.com/office/powerpoint/2010/main" val="224546303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618" name="Immagin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963" t="20300" r="33849" b="9700"/>
          <a:stretch>
            <a:fillRect/>
          </a:stretch>
        </p:blipFill>
        <p:spPr bwMode="auto">
          <a:xfrm>
            <a:off x="0" y="0"/>
            <a:ext cx="10399713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08649483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 idx="4294967295"/>
            <p:custDataLst>
              <p:tags r:id="rId2"/>
            </p:custDataLst>
          </p:nvPr>
        </p:nvSpPr>
        <p:spPr>
          <a:xfrm>
            <a:off x="1257300" y="-314325"/>
            <a:ext cx="7772400" cy="1563688"/>
          </a:xfrm>
        </p:spPr>
        <p:txBody>
          <a:bodyPr lIns="92075" tIns="46038" rIns="92075" bIns="46038"/>
          <a:lstStyle/>
          <a:p>
            <a:pPr>
              <a:defRPr/>
            </a:pPr>
            <a:r>
              <a:rPr lang="it-IT" sz="3200" dirty="0">
                <a:solidFill>
                  <a:srgbClr val="FFFFFF"/>
                </a:solidFill>
                <a:ea typeface="ＭＳ Ｐゴシック" pitchFamily="2" charset="-128"/>
              </a:rPr>
              <a:t>Alexander Fleming, 1928: «</a:t>
            </a:r>
            <a:r>
              <a:rPr lang="it-IT" sz="3200" dirty="0" err="1">
                <a:solidFill>
                  <a:srgbClr val="FFFFFF"/>
                </a:solidFill>
                <a:ea typeface="ＭＳ Ｐゴシック" pitchFamily="2" charset="-128"/>
              </a:rPr>
              <a:t>That's</a:t>
            </a:r>
            <a:r>
              <a:rPr lang="it-IT" sz="3200" dirty="0">
                <a:solidFill>
                  <a:srgbClr val="FFFFFF"/>
                </a:solidFill>
                <a:ea typeface="ＭＳ Ｐゴシック" pitchFamily="2" charset="-128"/>
              </a:rPr>
              <a:t> </a:t>
            </a:r>
            <a:r>
              <a:rPr lang="it-IT" sz="3200" i="1" dirty="0" err="1">
                <a:solidFill>
                  <a:srgbClr val="FFFFFF"/>
                </a:solidFill>
                <a:ea typeface="ＭＳ Ｐゴシック" pitchFamily="2" charset="-128"/>
              </a:rPr>
              <a:t>funny</a:t>
            </a:r>
            <a:r>
              <a:rPr lang="it-IT" sz="3200" i="1" dirty="0">
                <a:solidFill>
                  <a:srgbClr val="FFFFFF"/>
                </a:solidFill>
                <a:ea typeface="ＭＳ Ｐゴシック" pitchFamily="2" charset="-128"/>
              </a:rPr>
              <a:t>!»</a:t>
            </a:r>
            <a:endParaRPr lang="it-IT" sz="3200" dirty="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ea typeface="ＭＳ Ｐゴシック" pitchFamily="2" charset="-128"/>
            </a:endParaRPr>
          </a:p>
        </p:txBody>
      </p:sp>
      <p:pic>
        <p:nvPicPr>
          <p:cNvPr id="54275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4850" y="692150"/>
            <a:ext cx="6577013" cy="4735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76" name="CasellaDiTesto 2"/>
          <p:cNvSpPr txBox="1">
            <a:spLocks noChangeArrowheads="1"/>
          </p:cNvSpPr>
          <p:nvPr/>
        </p:nvSpPr>
        <p:spPr bwMode="auto">
          <a:xfrm>
            <a:off x="1974850" y="5876925"/>
            <a:ext cx="6697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Alexander  Fleming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046200430"/>
      </p:ext>
    </p:extLst>
  </p:cSld>
  <p:clrMapOvr>
    <a:masterClrMapping/>
  </p:clrMapOvr>
  <p:transition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322" name="Immagine 1" descr="images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323" name="CasellaDiTesto 6"/>
          <p:cNvSpPr txBox="1">
            <a:spLocks noChangeArrowheads="1"/>
          </p:cNvSpPr>
          <p:nvPr/>
        </p:nvSpPr>
        <p:spPr bwMode="auto">
          <a:xfrm>
            <a:off x="1111250" y="1916113"/>
            <a:ext cx="8640763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“</a:t>
            </a:r>
            <a:r>
              <a:rPr kumimoji="0" lang="it-IT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The time may come when penicillin can be bought by anyone in the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shops. Then there is the danger that the ignorant man may easily underdose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himself and by exposing his microbes to non-lethal quantities of the drug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make them resistant. Here is a hypothetical illustration. Mr. X. has a sore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throat. He buys some penicillin and gives himself, not enough to kill the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streptococci but enough to educate them to resist penicillin. He then infects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his wife. Mrs. X gets pneumonia and is treated with penicillin. As the streptococci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are now resistant to penicillin the treatment fails. Mrs. X dies. Who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is primarily responsible for Mrs. X</a:t>
            </a:r>
            <a:r>
              <a:rPr kumimoji="0" lang="it-IT" altLang="it-IT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’</a:t>
            </a:r>
            <a:r>
              <a:rPr kumimoji="0" lang="it-IT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s death? Why Mr. X whose negligent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use of penicillin changed the nature of the microbe. Moral: If you use penicillin,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use enough.</a:t>
            </a:r>
            <a:r>
              <a:rPr kumimoji="0" lang="it-IT" altLang="it-IT" sz="1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”</a:t>
            </a:r>
            <a:endParaRPr kumimoji="0" lang="it-IT" altLang="en-US" sz="18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56324" name="CasellaDiTesto 7"/>
          <p:cNvSpPr txBox="1">
            <a:spLocks noChangeArrowheads="1"/>
          </p:cNvSpPr>
          <p:nvPr/>
        </p:nvSpPr>
        <p:spPr bwMode="auto">
          <a:xfrm>
            <a:off x="3208338" y="4779963"/>
            <a:ext cx="1841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56325" name="CasellaDiTesto 8"/>
          <p:cNvSpPr txBox="1">
            <a:spLocks noChangeArrowheads="1"/>
          </p:cNvSpPr>
          <p:nvPr/>
        </p:nvSpPr>
        <p:spPr bwMode="auto">
          <a:xfrm>
            <a:off x="3848100" y="5300663"/>
            <a:ext cx="597535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16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ALEXANDER FLEMING, Nobel Lecture, 11 Dicembre 1945</a:t>
            </a:r>
          </a:p>
        </p:txBody>
      </p:sp>
    </p:spTree>
    <p:extLst>
      <p:ext uri="{BB962C8B-B14F-4D97-AF65-F5344CB8AC3E}">
        <p14:creationId xmlns:p14="http://schemas.microsoft.com/office/powerpoint/2010/main" val="787547904"/>
      </p:ext>
    </p:extLst>
  </p:cSld>
  <p:clrMapOvr>
    <a:masterClrMapping/>
  </p:clrMapOvr>
  <p:transition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body" idx="4294967295"/>
          </p:nvPr>
        </p:nvSpPr>
        <p:spPr>
          <a:xfrm>
            <a:off x="1111250" y="2708275"/>
            <a:ext cx="8450263" cy="3675063"/>
          </a:xfr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lIns="0" rIns="0"/>
          <a:lstStyle/>
          <a:p>
            <a:pPr eaLnBrk="1" hangingPunct="1">
              <a:lnSpc>
                <a:spcPct val="90000"/>
              </a:lnSpc>
            </a:pP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IL 18 NOVEMBRE 2008: GIORNATA EUROPEA PER GLI ANTIBIOTICI</a:t>
            </a:r>
          </a:p>
          <a:p>
            <a:pPr eaLnBrk="1" hangingPunct="1">
              <a:lnSpc>
                <a:spcPct val="90000"/>
              </a:lnSpc>
            </a:pPr>
            <a:endParaRPr lang="it-IT" altLang="en-US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eaLnBrk="1" hangingPunct="1">
              <a:lnSpc>
                <a:spcPct val="90000"/>
              </a:lnSpc>
            </a:pP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ITALIA: INIZIATIVA PROMOSSA DAL MINISTERO DELLA SALUTE, DALL</a:t>
            </a:r>
            <a:r>
              <a:rPr lang="it-IT" altLang="it-IT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’</a:t>
            </a: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AIFA E DALL</a:t>
            </a:r>
            <a:r>
              <a:rPr lang="it-IT" altLang="it-IT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’</a:t>
            </a: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ISS PER L</a:t>
            </a:r>
            <a:r>
              <a:rPr lang="it-IT" altLang="it-IT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’</a:t>
            </a: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USO CORRETTO DEGLI ANTIBIOTICI</a:t>
            </a:r>
          </a:p>
          <a:p>
            <a:pPr eaLnBrk="1" hangingPunct="1">
              <a:lnSpc>
                <a:spcPct val="90000"/>
              </a:lnSpc>
              <a:buFontTx/>
              <a:buNone/>
            </a:pPr>
            <a:endParaRPr lang="it-IT" altLang="en-US" b="1">
              <a:solidFill>
                <a:schemeClr val="bg1"/>
              </a:solidFill>
            </a:endParaRPr>
          </a:p>
        </p:txBody>
      </p:sp>
      <p:pic>
        <p:nvPicPr>
          <p:cNvPr id="177155" name="Immagine 4" descr="images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7156" name="Immagine 1" descr="Oms logo.pn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9900" y="692150"/>
            <a:ext cx="1368425" cy="1347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7157" name="CasellaDiTesto 2"/>
          <p:cNvSpPr txBox="1">
            <a:spLocks noChangeArrowheads="1"/>
          </p:cNvSpPr>
          <p:nvPr/>
        </p:nvSpPr>
        <p:spPr bwMode="auto">
          <a:xfrm>
            <a:off x="1903413" y="1989138"/>
            <a:ext cx="656907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en-US" sz="28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Organizzazione</a:t>
            </a:r>
            <a:r>
              <a:rPr lang="it-IT" altLang="en-US" sz="2800" b="1" dirty="0"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 </a:t>
            </a:r>
            <a:r>
              <a:rPr lang="it-IT" altLang="en-US" sz="28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Mondiale della Sanità</a:t>
            </a:r>
          </a:p>
        </p:txBody>
      </p:sp>
    </p:spTree>
    <p:custDataLst>
      <p:tags r:id="rId1"/>
    </p:custDataLst>
  </p:cSld>
  <p:clrMapOvr>
    <a:masterClrMapping/>
  </p:clrMapOvr>
  <p:transition spd="med">
    <p:pull dir="rd"/>
  </p:transition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2"/>
          <p:cNvSpPr>
            <a:spLocks noChangeArrowheads="1"/>
          </p:cNvSpPr>
          <p:nvPr/>
        </p:nvSpPr>
        <p:spPr bwMode="auto">
          <a:xfrm>
            <a:off x="319088" y="3068638"/>
            <a:ext cx="9739312" cy="2881312"/>
          </a:xfrm>
          <a:prstGeom prst="rect">
            <a:avLst/>
          </a:prstGeo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lIns="0" rIns="0"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40000"/>
              </a:lnSpc>
            </a:pPr>
            <a:r>
              <a:rPr lang="it-IT" altLang="en-US" sz="2800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INFORMARE I CITTADINI SULL</a:t>
            </a:r>
            <a:r>
              <a:rPr lang="it-IT" altLang="it-IT" sz="2800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’</a:t>
            </a:r>
            <a:r>
              <a:rPr lang="it-IT" altLang="en-US" sz="2800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IMPORTANZA DI RICORRERE AGLI ANTIBIOTICI SOLO QUANDO NECESSARIO E DIETRO PRESCRIZIONE DEL MEDICO E DI NON INTERROMPERE LA TERAPIA.</a:t>
            </a:r>
          </a:p>
        </p:txBody>
      </p:sp>
      <p:sp>
        <p:nvSpPr>
          <p:cNvPr id="179203" name="CasellaDiTesto 1"/>
          <p:cNvSpPr txBox="1">
            <a:spLocks noChangeArrowheads="1"/>
          </p:cNvSpPr>
          <p:nvPr/>
        </p:nvSpPr>
        <p:spPr bwMode="auto">
          <a:xfrm>
            <a:off x="1697335" y="1774825"/>
            <a:ext cx="724634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OBIETTIVO DELLA CAMPAGNA </a:t>
            </a:r>
          </a:p>
        </p:txBody>
      </p:sp>
      <p:pic>
        <p:nvPicPr>
          <p:cNvPr id="179204" name="Immagine 5" descr="images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</p:cSld>
  <p:clrMapOvr>
    <a:masterClrMapping/>
  </p:clrMapOvr>
  <p:transition spd="med">
    <p:pull dir="rd"/>
  </p:transition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Segnaposto contenuto 2"/>
          <p:cNvSpPr>
            <a:spLocks noGrp="1"/>
          </p:cNvSpPr>
          <p:nvPr>
            <p:ph idx="4294967295"/>
          </p:nvPr>
        </p:nvSpPr>
        <p:spPr>
          <a:xfrm>
            <a:off x="174948" y="1484784"/>
            <a:ext cx="9546902" cy="4321175"/>
          </a:xfrm>
          <a:solidFill>
            <a:srgbClr val="FF3E00"/>
          </a:solidFill>
        </p:spPr>
        <p:txBody>
          <a:bodyPr/>
          <a:lstStyle/>
          <a:p>
            <a:pPr marL="0" indent="0" eaLnBrk="1" hangingPunct="1">
              <a:buNone/>
            </a:pPr>
            <a:endParaRPr lang="it-IT" altLang="en-US" sz="2800" dirty="0">
              <a:solidFill>
                <a:schemeClr val="bg1"/>
              </a:solidFill>
            </a:endParaRPr>
          </a:p>
          <a:p>
            <a:pPr eaLnBrk="1" hangingPunct="1"/>
            <a:r>
              <a:rPr lang="it-IT" altLang="en-US" sz="4000" dirty="0">
                <a:solidFill>
                  <a:schemeClr val="bg1"/>
                </a:solidFill>
              </a:rPr>
              <a:t>L</a:t>
            </a:r>
            <a:r>
              <a:rPr lang="it-IT" altLang="it-IT" sz="4000" dirty="0">
                <a:solidFill>
                  <a:schemeClr val="bg1"/>
                </a:solidFill>
              </a:rPr>
              <a:t>’</a:t>
            </a:r>
            <a:r>
              <a:rPr lang="it-IT" altLang="en-US" sz="4000" dirty="0">
                <a:solidFill>
                  <a:schemeClr val="bg1"/>
                </a:solidFill>
              </a:rPr>
              <a:t>antibiotico-resistenza è considerata, al pari dei cambiamenti climatici, una minaccia globale</a:t>
            </a:r>
          </a:p>
          <a:p>
            <a:pPr eaLnBrk="1" hangingPunct="1"/>
            <a:r>
              <a:rPr lang="it-IT" altLang="en-US" sz="4000" dirty="0">
                <a:solidFill>
                  <a:schemeClr val="bg1"/>
                </a:solidFill>
              </a:rPr>
              <a:t>Nella lotta ai batteri resistenti, i Medici e gli Odontoiatri hanno un ruolo fondamentale </a:t>
            </a:r>
          </a:p>
        </p:txBody>
      </p:sp>
      <p:sp>
        <p:nvSpPr>
          <p:cNvPr id="181251" name="CasellaDiTesto 1"/>
          <p:cNvSpPr txBox="1">
            <a:spLocks noChangeArrowheads="1"/>
          </p:cNvSpPr>
          <p:nvPr/>
        </p:nvSpPr>
        <p:spPr bwMode="auto">
          <a:xfrm>
            <a:off x="455055" y="260648"/>
            <a:ext cx="929005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GIUGNO 2013 - AL G8 SI DISCUTE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SULL</a:t>
            </a:r>
            <a:r>
              <a:rPr lang="it-IT" altLang="it-IT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’</a:t>
            </a: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ANTIBIOTICO-RESISTENZA </a:t>
            </a:r>
          </a:p>
        </p:txBody>
      </p:sp>
    </p:spTree>
    <p:custDataLst>
      <p:tags r:id="rId1"/>
    </p:custDataLst>
  </p:cSld>
  <p:clrMapOvr>
    <a:masterClrMapping/>
  </p:clrMapOvr>
  <p:transition spd="med">
    <p:fade/>
  </p:transition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9" name="Segnaposto contenuto 2"/>
          <p:cNvSpPr>
            <a:spLocks noGrp="1"/>
          </p:cNvSpPr>
          <p:nvPr>
            <p:ph idx="4294967295"/>
          </p:nvPr>
        </p:nvSpPr>
        <p:spPr>
          <a:xfrm>
            <a:off x="750888" y="2708275"/>
            <a:ext cx="8743950" cy="2952750"/>
          </a:xfrm>
          <a:solidFill>
            <a:srgbClr val="FF3E00"/>
          </a:solidFill>
          <a:ln w="19050">
            <a:solidFill>
              <a:schemeClr val="accent3"/>
            </a:solidFill>
          </a:ln>
        </p:spPr>
        <p:txBody>
          <a:bodyPr>
            <a:normAutofit/>
          </a:bodyPr>
          <a:lstStyle/>
          <a:p>
            <a:pPr algn="ctr" eaLnBrk="1" hangingPunct="1">
              <a:buFontTx/>
              <a:buNone/>
              <a:defRPr/>
            </a:pPr>
            <a:endParaRPr lang="it-IT" b="1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 algn="ctr" eaLnBrk="1" hangingPunct="1">
              <a:buFontTx/>
              <a:buNone/>
              <a:defRPr/>
            </a:pPr>
            <a:r>
              <a:rPr lang="it-IT" b="1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ANTIMICROBIAL RESISTANCE: GLOBAL REPORT ON SURVEILLANCE 2014</a:t>
            </a:r>
          </a:p>
          <a:p>
            <a:pPr algn="ctr" eaLnBrk="1" hangingPunct="1">
              <a:buFont typeface="Arial" panose="020B0604020202020204" pitchFamily="34" charset="0"/>
              <a:buNone/>
              <a:defRPr/>
            </a:pPr>
            <a:endParaRPr lang="it-IT" sz="2400">
              <a:solidFill>
                <a:srgbClr val="FFFFFF"/>
              </a:solidFill>
            </a:endParaRPr>
          </a:p>
          <a:p>
            <a:pPr algn="ctr" eaLnBrk="1" hangingPunct="1">
              <a:buFont typeface="Arial" panose="020B0604020202020204" pitchFamily="34" charset="0"/>
              <a:buNone/>
              <a:defRPr/>
            </a:pPr>
            <a:r>
              <a:rPr lang="it-IT" sz="2400">
                <a:solidFill>
                  <a:srgbClr val="FFFFFF"/>
                </a:solidFill>
              </a:rPr>
              <a:t>(DATI PROVENIENTI DA 114 PAESI TRA CUI L</a:t>
            </a:r>
            <a:r>
              <a:rPr lang="ja-JP" altLang="it-IT" sz="2400">
                <a:solidFill>
                  <a:srgbClr val="FFFFFF"/>
                </a:solidFill>
              </a:rPr>
              <a:t>’</a:t>
            </a:r>
            <a:r>
              <a:rPr lang="it-IT" altLang="ja-JP" sz="2400">
                <a:solidFill>
                  <a:srgbClr val="FFFFFF"/>
                </a:solidFill>
              </a:rPr>
              <a:t>ITALIA)</a:t>
            </a:r>
          </a:p>
          <a:p>
            <a:pPr algn="ctr" eaLnBrk="1" hangingPunct="1">
              <a:buFontTx/>
              <a:buNone/>
              <a:defRPr/>
            </a:pPr>
            <a:endParaRPr lang="it-IT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83299" name="CasellaDiTesto 1"/>
          <p:cNvSpPr txBox="1">
            <a:spLocks noChangeArrowheads="1"/>
          </p:cNvSpPr>
          <p:nvPr/>
        </p:nvSpPr>
        <p:spPr bwMode="auto">
          <a:xfrm>
            <a:off x="3198813" y="1628775"/>
            <a:ext cx="36004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REPORT OMS</a:t>
            </a:r>
          </a:p>
        </p:txBody>
      </p:sp>
      <p:pic>
        <p:nvPicPr>
          <p:cNvPr id="183300" name="Immagine 5" descr="images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3302" name="Immagine 7" descr="Oms logo.pn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2288" y="1125538"/>
            <a:ext cx="1366837" cy="1346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</p:cSld>
  <p:clrMapOvr>
    <a:masterClrMapping/>
  </p:clrMapOvr>
  <p:transition spd="med">
    <p:pull dir="rd"/>
  </p:transition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Segnaposto contenuto 2"/>
          <p:cNvSpPr>
            <a:spLocks noGrp="1"/>
          </p:cNvSpPr>
          <p:nvPr>
            <p:ph idx="4294967295"/>
          </p:nvPr>
        </p:nvSpPr>
        <p:spPr>
          <a:xfrm>
            <a:off x="750888" y="2708275"/>
            <a:ext cx="8929687" cy="3744913"/>
          </a:xfrm>
          <a:solidFill>
            <a:srgbClr val="FF3E00"/>
          </a:soli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algn="ctr" eaLnBrk="1" hangingPunct="1">
              <a:buFontTx/>
              <a:buNone/>
            </a:pPr>
            <a:r>
              <a:rPr lang="it-IT" altLang="en-US" sz="36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CONCLUSIONI</a:t>
            </a:r>
          </a:p>
          <a:p>
            <a:pPr algn="ctr" eaLnBrk="1" hangingPunct="1">
              <a:buFontTx/>
              <a:buNone/>
            </a:pPr>
            <a:endParaRPr lang="it-IT" altLang="en-US">
              <a:solidFill>
                <a:schemeClr val="bg1"/>
              </a:solidFill>
              <a:cs typeface="Arial" panose="020B0604020202020204" pitchFamily="34" charset="0"/>
            </a:endParaRPr>
          </a:p>
          <a:p>
            <a:pPr algn="ctr" eaLnBrk="1" hangingPunct="1">
              <a:buFontTx/>
              <a:buNone/>
            </a:pP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LA RESISTENZA E</a:t>
            </a:r>
            <a:r>
              <a:rPr lang="it-IT" altLang="it-IT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’</a:t>
            </a: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UNA DELLE PRINCIPALI MINACCE PER LA SALUTE PUBBLICA</a:t>
            </a:r>
          </a:p>
          <a:p>
            <a:pPr algn="ctr" eaLnBrk="1" hangingPunct="1">
              <a:buFontTx/>
              <a:buNone/>
            </a:pPr>
            <a:r>
              <a:rPr lang="it-IT" altLang="en-US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</a:t>
            </a:r>
            <a:r>
              <a:rPr lang="it-IT" altLang="it-IT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’</a:t>
            </a:r>
            <a:r>
              <a:rPr lang="it-IT" altLang="en-US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NECESSARIA UN</a:t>
            </a:r>
            <a:r>
              <a:rPr lang="it-IT" altLang="it-IT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’</a:t>
            </a:r>
            <a:r>
              <a:rPr lang="it-IT" altLang="en-US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AZIONE URGENTE!</a:t>
            </a:r>
          </a:p>
          <a:p>
            <a:pPr algn="ctr" eaLnBrk="1" hangingPunct="1">
              <a:buFontTx/>
              <a:buNone/>
            </a:pPr>
            <a:endParaRPr lang="it-IT" altLang="en-US">
              <a:cs typeface="Arial" panose="020B0604020202020204" pitchFamily="34" charset="0"/>
            </a:endParaRPr>
          </a:p>
          <a:p>
            <a:pPr algn="ctr" eaLnBrk="1" hangingPunct="1">
              <a:buFontTx/>
              <a:buNone/>
            </a:pPr>
            <a:endParaRPr lang="it-IT" altLang="en-US">
              <a:solidFill>
                <a:schemeClr val="bg1"/>
              </a:solidFill>
            </a:endParaRPr>
          </a:p>
        </p:txBody>
      </p:sp>
      <p:pic>
        <p:nvPicPr>
          <p:cNvPr id="185347" name="Immagine 4" descr="images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5349" name="CasellaDiTesto 8"/>
          <p:cNvSpPr txBox="1">
            <a:spLocks noChangeArrowheads="1"/>
          </p:cNvSpPr>
          <p:nvPr/>
        </p:nvSpPr>
        <p:spPr bwMode="auto">
          <a:xfrm>
            <a:off x="3198813" y="1628775"/>
            <a:ext cx="36004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REPORT OMS</a:t>
            </a:r>
          </a:p>
        </p:txBody>
      </p:sp>
      <p:pic>
        <p:nvPicPr>
          <p:cNvPr id="185350" name="Immagine 9" descr="Oms logo.pn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2288" y="1125538"/>
            <a:ext cx="1366837" cy="1346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</p:cSld>
  <p:clrMapOvr>
    <a:masterClrMapping/>
  </p:clrMapOvr>
  <p:transition spd="med">
    <p:pull dir="rd"/>
  </p:transition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CasellaDiTesto 4"/>
          <p:cNvSpPr txBox="1">
            <a:spLocks noChangeArrowheads="1"/>
          </p:cNvSpPr>
          <p:nvPr/>
        </p:nvSpPr>
        <p:spPr bwMode="auto">
          <a:xfrm>
            <a:off x="-800100" y="6403975"/>
            <a:ext cx="95059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en-US" sz="1400" b="1">
                <a:solidFill>
                  <a:srgbClr val="FFFFFF"/>
                </a:solidFill>
                <a:ea typeface="MS PGothic" panose="020B0600070205080204" pitchFamily="34" charset="-128"/>
              </a:rPr>
              <a:t>K. FUKUDA (VICEDIRETTORE DELL</a:t>
            </a:r>
            <a:r>
              <a:rPr lang="it-IT" altLang="it-IT" sz="1400" b="1">
                <a:solidFill>
                  <a:srgbClr val="FFFFFF"/>
                </a:solidFill>
                <a:ea typeface="MS PGothic" panose="020B0600070205080204" pitchFamily="34" charset="-128"/>
              </a:rPr>
              <a:t>’</a:t>
            </a:r>
            <a:r>
              <a:rPr lang="it-IT" altLang="en-US" sz="1400" b="1">
                <a:solidFill>
                  <a:srgbClr val="FFFFFF"/>
                </a:solidFill>
                <a:ea typeface="MS PGothic" panose="020B0600070205080204" pitchFamily="34" charset="-128"/>
              </a:rPr>
              <a:t>OMS PER LA SICUREZZA SANITARIA)</a:t>
            </a:r>
            <a:endParaRPr lang="it-IT" altLang="en-US" sz="1400">
              <a:ea typeface="MS PGothic" panose="020B0600070205080204" pitchFamily="34" charset="-128"/>
            </a:endParaRPr>
          </a:p>
        </p:txBody>
      </p:sp>
      <p:pic>
        <p:nvPicPr>
          <p:cNvPr id="187395" name="Immagine 3" descr="images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7397" name="Segnaposto contenuto 2"/>
          <p:cNvSpPr txBox="1">
            <a:spLocks/>
          </p:cNvSpPr>
          <p:nvPr/>
        </p:nvSpPr>
        <p:spPr bwMode="auto">
          <a:xfrm>
            <a:off x="895350" y="2133600"/>
            <a:ext cx="8424863" cy="3887788"/>
          </a:xfrm>
          <a:prstGeom prst="rect">
            <a:avLst/>
          </a:prstGeom>
          <a:solidFill>
            <a:srgbClr val="FF3E00"/>
          </a:solidFill>
          <a:ln w="19050">
            <a:solidFill>
              <a:schemeClr val="bg1"/>
            </a:solidFill>
            <a:miter lim="800000"/>
            <a:headEnd/>
            <a:tailEnd/>
          </a:ln>
        </p:spPr>
        <p:txBody>
          <a:bodyPr/>
          <a:lstStyle>
            <a:lvl1pPr defTabSz="4572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45720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4572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4572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4572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4572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it-IT" altLang="en-US">
              <a:solidFill>
                <a:schemeClr val="bg1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algn="ctr" eaLnBrk="1" hangingPunct="1">
              <a:buFontTx/>
              <a:buNone/>
            </a:pPr>
            <a:r>
              <a:rPr lang="it-IT" altLang="it-IT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“</a:t>
            </a: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senza un</a:t>
            </a:r>
            <a:r>
              <a:rPr lang="it-IT" altLang="it-IT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’</a:t>
            </a: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azione urgente e coordinata il mondo verrà governato da un</a:t>
            </a:r>
            <a:r>
              <a:rPr lang="it-IT" altLang="it-IT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’</a:t>
            </a: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era post-antibiotica in cui infezioni comuni, trattate con successo per decenni, potranno di nuovo uccidere</a:t>
            </a:r>
            <a:r>
              <a:rPr lang="it-IT" altLang="it-IT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”</a:t>
            </a:r>
            <a:endParaRPr lang="it-IT" altLang="en-US">
              <a:solidFill>
                <a:schemeClr val="bg1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algn="ctr" eaLnBrk="1" hangingPunct="1">
              <a:buFontTx/>
              <a:buNone/>
            </a:pPr>
            <a:endParaRPr lang="it-IT" altLang="en-US">
              <a:latin typeface="Calibri" panose="020F050202020403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algn="ctr" eaLnBrk="1" hangingPunct="1">
              <a:buFontTx/>
              <a:buNone/>
            </a:pPr>
            <a:endParaRPr lang="it-IT" altLang="en-US">
              <a:solidFill>
                <a:schemeClr val="bg1"/>
              </a:solidFill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7398" name="CasellaDiTesto 1"/>
          <p:cNvSpPr txBox="1">
            <a:spLocks noChangeArrowheads="1"/>
          </p:cNvSpPr>
          <p:nvPr/>
        </p:nvSpPr>
        <p:spPr bwMode="auto">
          <a:xfrm>
            <a:off x="463550" y="1052513"/>
            <a:ext cx="9110663" cy="1385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K. FUKUDA</a:t>
            </a:r>
            <a:endParaRPr lang="it-IT" altLang="en-US" sz="2400" b="1" dirty="0">
              <a:solidFill>
                <a:schemeClr val="bg1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it-IT" altLang="en-US" sz="24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VICEDIRETTORE DELL</a:t>
            </a:r>
            <a:r>
              <a:rPr lang="it-IT" altLang="it-IT" sz="24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’</a:t>
            </a:r>
            <a:r>
              <a:rPr lang="it-IT" altLang="en-US" sz="24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OMS PER LA SICUREZZA SANITARIA</a:t>
            </a:r>
            <a:endParaRPr lang="it-IT" altLang="en-US" sz="2400" dirty="0">
              <a:solidFill>
                <a:schemeClr val="bg1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endParaRPr lang="it-IT" altLang="en-US" sz="2400" dirty="0"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</p:spTree>
    <p:custDataLst>
      <p:tags r:id="rId1"/>
    </p:custDataLst>
  </p:cSld>
  <p:clrMapOvr>
    <a:masterClrMapping/>
  </p:clrMapOvr>
  <p:transition spd="med">
    <p:pull dir="rd"/>
  </p:transition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Titolo 1"/>
          <p:cNvSpPr>
            <a:spLocks noGrp="1"/>
          </p:cNvSpPr>
          <p:nvPr>
            <p:ph type="title" idx="4294967295"/>
          </p:nvPr>
        </p:nvSpPr>
        <p:spPr>
          <a:xfrm>
            <a:off x="679450" y="332656"/>
            <a:ext cx="8743950" cy="1143000"/>
          </a:xfrm>
        </p:spPr>
        <p:txBody>
          <a:bodyPr/>
          <a:lstStyle/>
          <a:p>
            <a:pPr eaLnBrk="1" hangingPunct="1"/>
            <a:r>
              <a:rPr lang="it-IT" altLang="it-IT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it-IT" altLang="it-IT" sz="48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2014</a:t>
            </a:r>
          </a:p>
        </p:txBody>
      </p:sp>
      <p:sp>
        <p:nvSpPr>
          <p:cNvPr id="142339" name="Segnaposto contenuto 2"/>
          <p:cNvSpPr>
            <a:spLocks noGrp="1"/>
          </p:cNvSpPr>
          <p:nvPr>
            <p:ph idx="4294967295"/>
          </p:nvPr>
        </p:nvSpPr>
        <p:spPr>
          <a:xfrm>
            <a:off x="463550" y="1700808"/>
            <a:ext cx="9575800" cy="4176712"/>
          </a:xfrm>
          <a:solidFill>
            <a:srgbClr val="FF3E00"/>
          </a:solidFill>
          <a:ln w="19050">
            <a:solidFill>
              <a:schemeClr val="accent3"/>
            </a:solidFill>
          </a:ln>
        </p:spPr>
        <p:txBody>
          <a:bodyPr>
            <a:normAutofit/>
          </a:bodyPr>
          <a:lstStyle/>
          <a:p>
            <a:pPr algn="ctr" eaLnBrk="1" hangingPunct="1">
              <a:buFontTx/>
              <a:buNone/>
              <a:defRPr/>
            </a:pPr>
            <a:r>
              <a:rPr lang="it-IT" b="1" dirty="0">
                <a:solidFill>
                  <a:srgbClr val="FFFFFF"/>
                </a:solidFill>
                <a:latin typeface="Arial" charset="0"/>
                <a:ea typeface="MS PGothic" charset="0"/>
                <a:cs typeface="Arial" charset="0"/>
              </a:rPr>
              <a:t>BARACK OBAMA </a:t>
            </a:r>
            <a:br>
              <a:rPr lang="it-IT" dirty="0">
                <a:latin typeface="Arial" charset="0"/>
                <a:ea typeface="MS PGothic" charset="0"/>
                <a:cs typeface="Arial" charset="0"/>
              </a:rPr>
            </a:br>
            <a:r>
              <a:rPr lang="it-IT" sz="2800" dirty="0">
                <a:solidFill>
                  <a:srgbClr val="FFFFFF"/>
                </a:solidFill>
                <a:latin typeface="Arial" charset="0"/>
                <a:ea typeface="MS PGothic" charset="0"/>
                <a:cs typeface="Arial" charset="0"/>
              </a:rPr>
              <a:t>ISTITUISCE UNA TASK FORCE PER IL CONTROLLO DELLE RESISTENZE BATTERICHE</a:t>
            </a:r>
          </a:p>
        </p:txBody>
      </p:sp>
      <p:sp>
        <p:nvSpPr>
          <p:cNvPr id="189444" name="Segnaposto contenuto 2"/>
          <p:cNvSpPr txBox="1">
            <a:spLocks/>
          </p:cNvSpPr>
          <p:nvPr/>
        </p:nvSpPr>
        <p:spPr bwMode="auto">
          <a:xfrm>
            <a:off x="565720" y="3933056"/>
            <a:ext cx="9258300" cy="1179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it-IT" altLang="en-US" b="1" dirty="0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 U.K. – Ministero della Sanità</a:t>
            </a:r>
          </a:p>
          <a:p>
            <a:pPr algn="ctr" eaLnBrk="1" hangingPunct="1">
              <a:buFontTx/>
              <a:buNone/>
            </a:pPr>
            <a:r>
              <a:rPr lang="it-IT" altLang="en-US" sz="2800" dirty="0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LE RESISTENZE SONO UN PERICOLO SIMILE AL TERRORISMO</a:t>
            </a:r>
          </a:p>
        </p:txBody>
      </p:sp>
    </p:spTree>
    <p:custDataLst>
      <p:tags r:id="rId1"/>
    </p:custDataLst>
  </p:cSld>
  <p:clrMapOvr>
    <a:masterClrMapping/>
  </p:clrMapOvr>
  <p:transition spd="med">
    <p:pull dir="rd"/>
  </p:transition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CasellaDiTesto 1"/>
          <p:cNvSpPr txBox="1">
            <a:spLocks noChangeArrowheads="1"/>
          </p:cNvSpPr>
          <p:nvPr/>
        </p:nvSpPr>
        <p:spPr bwMode="auto">
          <a:xfrm>
            <a:off x="822325" y="2636838"/>
            <a:ext cx="8713788" cy="2370137"/>
          </a:xfrm>
          <a:prstGeom prst="rect">
            <a:avLst/>
          </a:prstGeom>
          <a:solidFill>
            <a:srgbClr val="FF3E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 IL REGNO UNITO LANCIA UN ALLARME: SE LE RESISTENZE CONTINUERANNO AD AUMENTARE SI STIMANO </a:t>
            </a:r>
            <a:r>
              <a:rPr lang="it-IT" altLang="en-US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SOLO IN INGHILTERRA 80.000 MORTI</a:t>
            </a:r>
            <a:endParaRPr lang="it-IT" altLang="en-US">
              <a:solidFill>
                <a:schemeClr val="bg1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endParaRPr lang="it-IT" altLang="en-US" sz="2000"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pic>
        <p:nvPicPr>
          <p:cNvPr id="191491" name="Immagine 2" descr="images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1493" name="CasellaDiTesto 1"/>
          <p:cNvSpPr txBox="1">
            <a:spLocks noChangeArrowheads="1"/>
          </p:cNvSpPr>
          <p:nvPr/>
        </p:nvSpPr>
        <p:spPr bwMode="auto">
          <a:xfrm>
            <a:off x="3271838" y="1412875"/>
            <a:ext cx="35274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 2015</a:t>
            </a:r>
          </a:p>
        </p:txBody>
      </p:sp>
    </p:spTree>
    <p:custDataLst>
      <p:tags r:id="rId1"/>
    </p:custDataLst>
  </p:cSld>
  <p:clrMapOvr>
    <a:masterClrMapping/>
  </p:clrMapOvr>
  <p:transition spd="med">
    <p:pull dir="rd"/>
  </p:transition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Immagin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6650" y="1374403"/>
            <a:ext cx="5473700" cy="140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7" name="Immagine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19463" y="2797770"/>
            <a:ext cx="3914775" cy="3511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8" name="CasellaDiTesto 1"/>
          <p:cNvSpPr txBox="1">
            <a:spLocks noChangeArrowheads="1"/>
          </p:cNvSpPr>
          <p:nvPr/>
        </p:nvSpPr>
        <p:spPr bwMode="auto">
          <a:xfrm>
            <a:off x="3991372" y="476672"/>
            <a:ext cx="287972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r>
              <a:rPr lang="it-IT" altLang="it-IT" sz="3200" b="1" dirty="0">
                <a:solidFill>
                  <a:schemeClr val="bg1"/>
                </a:solidFill>
              </a:rPr>
              <a:t>20 maggio 2016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888231718"/>
      </p:ext>
    </p:extLst>
  </p:cSld>
  <p:clrMapOvr>
    <a:masterClrMapping/>
  </p:clrMapOvr>
  <p:transition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sellaDiTesto 6"/>
          <p:cNvSpPr txBox="1"/>
          <p:nvPr/>
        </p:nvSpPr>
        <p:spPr>
          <a:xfrm>
            <a:off x="1817688" y="5149850"/>
            <a:ext cx="595312" cy="22860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it-IT" sz="886" dirty="0">
                <a:solidFill>
                  <a:srgbClr val="FFFFFF"/>
                </a:solidFill>
              </a:rPr>
              <a:t>FONTE:</a:t>
            </a:r>
          </a:p>
        </p:txBody>
      </p:sp>
      <p:sp>
        <p:nvSpPr>
          <p:cNvPr id="260099" name="CasellaDiTesto 1"/>
          <p:cNvSpPr txBox="1">
            <a:spLocks noChangeArrowheads="1"/>
          </p:cNvSpPr>
          <p:nvPr/>
        </p:nvSpPr>
        <p:spPr bwMode="auto">
          <a:xfrm>
            <a:off x="1817688" y="1128713"/>
            <a:ext cx="6846887" cy="785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it-IT" sz="4500">
                <a:solidFill>
                  <a:srgbClr val="000000"/>
                </a:solidFill>
                <a:latin typeface="Arial" panose="020B0604020202020204" pitchFamily="34" charset="0"/>
              </a:rPr>
              <a:t>ECDC</a:t>
            </a:r>
          </a:p>
        </p:txBody>
      </p:sp>
      <p:sp>
        <p:nvSpPr>
          <p:cNvPr id="260100" name="CasellaDiTesto 2"/>
          <p:cNvSpPr txBox="1">
            <a:spLocks noChangeArrowheads="1"/>
          </p:cNvSpPr>
          <p:nvPr/>
        </p:nvSpPr>
        <p:spPr bwMode="auto">
          <a:xfrm>
            <a:off x="889000" y="2563813"/>
            <a:ext cx="8509000" cy="175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it-IT" sz="2700" dirty="0">
                <a:solidFill>
                  <a:srgbClr val="000000"/>
                </a:solidFill>
                <a:latin typeface="Arial" panose="020B0604020202020204" pitchFamily="34" charset="0"/>
              </a:rPr>
              <a:t>IN EUROPA, NEL 2017, SI SONO REGISTRATI 33.000 DECESSI  PER INFEZIONI BATTERICHE SOSTENUTE DA MICRORGANISMI RESISTENTI: </a:t>
            </a:r>
            <a:r>
              <a:rPr lang="it-IT" altLang="it-IT" sz="2700" b="1" dirty="0">
                <a:solidFill>
                  <a:srgbClr val="000000"/>
                </a:solidFill>
                <a:latin typeface="Arial" panose="020B0604020202020204" pitchFamily="34" charset="0"/>
              </a:rPr>
              <a:t>UN TERZO DI QUESTI SI E’ VERIFICATO IN ITALIA</a:t>
            </a:r>
          </a:p>
        </p:txBody>
      </p:sp>
      <p:sp>
        <p:nvSpPr>
          <p:cNvPr id="260101" name="CasellaDiTesto 1"/>
          <p:cNvSpPr txBox="1">
            <a:spLocks noChangeArrowheads="1"/>
          </p:cNvSpPr>
          <p:nvPr/>
        </p:nvSpPr>
        <p:spPr bwMode="auto">
          <a:xfrm>
            <a:off x="7231063" y="6524625"/>
            <a:ext cx="23399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1200">
                <a:solidFill>
                  <a:srgbClr val="000000"/>
                </a:solidFill>
                <a:latin typeface="Arial" panose="020B0604020202020204" pitchFamily="34" charset="0"/>
              </a:rPr>
              <a:t>The Lancet Infectious Diseases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7037631"/>
      </p:ext>
    </p:extLst>
  </p:cSld>
  <p:clrMapOvr>
    <a:masterClrMapping/>
  </p:clrMapOvr>
  <p:transition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Rectangle 2"/>
          <p:cNvSpPr>
            <a:spLocks noChangeArrowheads="1"/>
          </p:cNvSpPr>
          <p:nvPr/>
        </p:nvSpPr>
        <p:spPr bwMode="auto">
          <a:xfrm>
            <a:off x="984250" y="1484313"/>
            <a:ext cx="8532813" cy="790575"/>
          </a:xfrm>
          <a:prstGeom prst="rect">
            <a:avLst/>
          </a:prstGeo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5000"/>
              </a:lnSpc>
              <a:spcBef>
                <a:spcPct val="0"/>
              </a:spcBef>
              <a:buFontTx/>
              <a:buNone/>
            </a:pPr>
            <a:r>
              <a:rPr lang="it-IT" altLang="en-US" sz="5400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Necessario</a:t>
            </a:r>
          </a:p>
        </p:txBody>
      </p:sp>
      <p:sp>
        <p:nvSpPr>
          <p:cNvPr id="194563" name="Rectangle 3"/>
          <p:cNvSpPr>
            <a:spLocks noChangeArrowheads="1"/>
          </p:cNvSpPr>
          <p:nvPr/>
        </p:nvSpPr>
        <p:spPr bwMode="auto">
          <a:xfrm>
            <a:off x="282575" y="4037013"/>
            <a:ext cx="9640888" cy="1408112"/>
          </a:xfrm>
          <a:prstGeom prst="rect">
            <a:avLst/>
          </a:prstGeo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5000"/>
              </a:lnSpc>
              <a:spcBef>
                <a:spcPct val="0"/>
              </a:spcBef>
              <a:buFontTx/>
              <a:buNone/>
            </a:pPr>
            <a:r>
              <a:rPr lang="it-IT" altLang="en-US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Uso razionale/appropriato </a:t>
            </a:r>
          </a:p>
          <a:p>
            <a:pPr algn="ctr">
              <a:lnSpc>
                <a:spcPct val="95000"/>
              </a:lnSpc>
              <a:spcBef>
                <a:spcPct val="0"/>
              </a:spcBef>
              <a:buFontTx/>
              <a:buNone/>
            </a:pPr>
            <a:r>
              <a:rPr lang="it-IT" altLang="en-US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degli antibiotici disponibili</a:t>
            </a:r>
          </a:p>
        </p:txBody>
      </p:sp>
      <p:sp>
        <p:nvSpPr>
          <p:cNvPr id="194564" name="AutoShape 4"/>
          <p:cNvSpPr>
            <a:spLocks noChangeArrowheads="1"/>
          </p:cNvSpPr>
          <p:nvPr/>
        </p:nvSpPr>
        <p:spPr bwMode="auto">
          <a:xfrm>
            <a:off x="4524375" y="2641600"/>
            <a:ext cx="808038" cy="936625"/>
          </a:xfrm>
          <a:prstGeom prst="downArrow">
            <a:avLst>
              <a:gd name="adj1" fmla="val 50000"/>
              <a:gd name="adj2" fmla="val 28978"/>
            </a:avLst>
          </a:prstGeom>
          <a:solidFill>
            <a:srgbClr val="FF0000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400">
              <a:ea typeface="MS PGothic" panose="020B0600070205080204" pitchFamily="34" charset="-128"/>
            </a:endParaRPr>
          </a:p>
        </p:txBody>
      </p:sp>
      <p:pic>
        <p:nvPicPr>
          <p:cNvPr id="194565" name="Immagine 5" descr="images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</p:cSld>
  <p:clrMapOvr>
    <a:masterClrMapping/>
  </p:clrMapOvr>
  <p:transition spd="med">
    <p:pull dir="rd"/>
  </p:transition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2"/>
          <p:cNvSpPr>
            <a:spLocks noChangeArrowheads="1"/>
          </p:cNvSpPr>
          <p:nvPr/>
        </p:nvSpPr>
        <p:spPr bwMode="auto">
          <a:xfrm>
            <a:off x="679450" y="2276475"/>
            <a:ext cx="9207500" cy="668338"/>
          </a:xfrm>
          <a:prstGeom prst="rect">
            <a:avLst/>
          </a:prstGeo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5000"/>
              </a:lnSpc>
              <a:spcBef>
                <a:spcPct val="0"/>
              </a:spcBef>
              <a:buFontTx/>
              <a:buNone/>
            </a:pP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Uso </a:t>
            </a:r>
            <a:r>
              <a:rPr lang="it-IT" altLang="en-US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indiscriminato</a:t>
            </a: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della terapia antibiotica</a:t>
            </a:r>
          </a:p>
        </p:txBody>
      </p:sp>
      <p:sp>
        <p:nvSpPr>
          <p:cNvPr id="196611" name="Rectangle 3"/>
          <p:cNvSpPr>
            <a:spLocks noChangeArrowheads="1"/>
          </p:cNvSpPr>
          <p:nvPr/>
        </p:nvSpPr>
        <p:spPr bwMode="auto">
          <a:xfrm>
            <a:off x="679450" y="3860800"/>
            <a:ext cx="8964613" cy="700088"/>
          </a:xfrm>
          <a:prstGeom prst="rect">
            <a:avLst/>
          </a:prstGeo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5000"/>
              </a:lnSpc>
              <a:spcBef>
                <a:spcPct val="0"/>
              </a:spcBef>
              <a:buFontTx/>
              <a:buNone/>
            </a:pP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Aumento </a:t>
            </a:r>
            <a:r>
              <a:rPr lang="it-IT" altLang="en-US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resistenze</a:t>
            </a: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batteriche</a:t>
            </a:r>
          </a:p>
        </p:txBody>
      </p:sp>
      <p:sp>
        <p:nvSpPr>
          <p:cNvPr id="196612" name="Rectangle 4"/>
          <p:cNvSpPr>
            <a:spLocks noChangeArrowheads="1"/>
          </p:cNvSpPr>
          <p:nvPr/>
        </p:nvSpPr>
        <p:spPr bwMode="auto">
          <a:xfrm>
            <a:off x="679450" y="5445125"/>
            <a:ext cx="9207500" cy="777875"/>
          </a:xfrm>
          <a:prstGeom prst="rect">
            <a:avLst/>
          </a:prstGeo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5000"/>
              </a:lnSpc>
              <a:spcBef>
                <a:spcPct val="0"/>
              </a:spcBef>
              <a:buFontTx/>
              <a:buNone/>
            </a:pP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Aumento dei casi di </a:t>
            </a:r>
            <a:r>
              <a:rPr lang="it-IT" altLang="en-US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fallimento</a:t>
            </a:r>
            <a:r>
              <a:rPr lang="it-IT" altLang="en-US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terapeutico</a:t>
            </a:r>
          </a:p>
        </p:txBody>
      </p:sp>
      <p:sp>
        <p:nvSpPr>
          <p:cNvPr id="196613" name="AutoShape 5"/>
          <p:cNvSpPr>
            <a:spLocks noChangeArrowheads="1"/>
          </p:cNvSpPr>
          <p:nvPr/>
        </p:nvSpPr>
        <p:spPr bwMode="auto">
          <a:xfrm>
            <a:off x="4999038" y="3141663"/>
            <a:ext cx="485775" cy="504825"/>
          </a:xfrm>
          <a:prstGeom prst="downArrow">
            <a:avLst>
              <a:gd name="adj1" fmla="val 50000"/>
              <a:gd name="adj2" fmla="val 25980"/>
            </a:avLst>
          </a:prstGeo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400">
              <a:ea typeface="MS PGothic" panose="020B0600070205080204" pitchFamily="34" charset="-128"/>
            </a:endParaRPr>
          </a:p>
        </p:txBody>
      </p:sp>
      <p:sp>
        <p:nvSpPr>
          <p:cNvPr id="196614" name="AutoShape 6"/>
          <p:cNvSpPr>
            <a:spLocks noChangeArrowheads="1"/>
          </p:cNvSpPr>
          <p:nvPr/>
        </p:nvSpPr>
        <p:spPr bwMode="auto">
          <a:xfrm>
            <a:off x="4999038" y="4797425"/>
            <a:ext cx="485775" cy="504825"/>
          </a:xfrm>
          <a:prstGeom prst="downArrow">
            <a:avLst>
              <a:gd name="adj1" fmla="val 50000"/>
              <a:gd name="adj2" fmla="val 25980"/>
            </a:avLst>
          </a:prstGeo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400">
              <a:ea typeface="MS PGothic" panose="020B0600070205080204" pitchFamily="34" charset="-128"/>
            </a:endParaRPr>
          </a:p>
        </p:txBody>
      </p:sp>
      <p:sp>
        <p:nvSpPr>
          <p:cNvPr id="196615" name="CasellaDiTesto 1"/>
          <p:cNvSpPr txBox="1">
            <a:spLocks noChangeArrowheads="1"/>
          </p:cNvSpPr>
          <p:nvPr/>
        </p:nvSpPr>
        <p:spPr bwMode="auto">
          <a:xfrm>
            <a:off x="2479675" y="1341438"/>
            <a:ext cx="55530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AL MOMENTO ATTUALE</a:t>
            </a:r>
          </a:p>
        </p:txBody>
      </p:sp>
      <p:pic>
        <p:nvPicPr>
          <p:cNvPr id="196617" name="Immagine 10" descr="images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</p:cSld>
  <p:clrMapOvr>
    <a:masterClrMapping/>
  </p:clrMapOvr>
  <p:transition spd="med">
    <p:pull dir="rd"/>
  </p:transition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Rectangle 3"/>
          <p:cNvSpPr>
            <a:spLocks noChangeArrowheads="1"/>
          </p:cNvSpPr>
          <p:nvPr/>
        </p:nvSpPr>
        <p:spPr bwMode="auto">
          <a:xfrm>
            <a:off x="534988" y="2420938"/>
            <a:ext cx="9396412" cy="3816350"/>
          </a:xfrm>
          <a:prstGeom prst="rect">
            <a:avLst/>
          </a:prstGeo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lIns="0" rIns="0"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25000"/>
              </a:lnSpc>
            </a:pPr>
            <a:r>
              <a:rPr lang="it-IT" altLang="en-US" sz="2800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ALCUNI CEPPI DI M. TUBERCULOSIS SONO   RESISTENTI A TUTTI GLI ANTIBIOTICI DISPONIBILI</a:t>
            </a:r>
          </a:p>
          <a:p>
            <a:pPr algn="ctr">
              <a:lnSpc>
                <a:spcPct val="125000"/>
              </a:lnSpc>
            </a:pPr>
            <a:endParaRPr lang="it-IT" altLang="en-US" sz="2800" b="1">
              <a:solidFill>
                <a:schemeClr val="bg1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algn="ctr">
              <a:lnSpc>
                <a:spcPct val="125000"/>
              </a:lnSpc>
            </a:pPr>
            <a:r>
              <a:rPr lang="it-IT" altLang="en-US" sz="2800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 DOVESSERO AUMENTARE ANCORA LE RESISTENZE   SI CORREREBBE IL RISCHIO DI RITORNARE ALL</a:t>
            </a:r>
            <a:r>
              <a:rPr lang="it-IT" altLang="it-IT" sz="2800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’</a:t>
            </a:r>
            <a:r>
              <a:rPr lang="it-IT" altLang="en-US" sz="2800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ERA PRE-ANTIBIOTICA !</a:t>
            </a:r>
          </a:p>
        </p:txBody>
      </p:sp>
      <p:sp>
        <p:nvSpPr>
          <p:cNvPr id="198659" name="CasellaDiTesto 1"/>
          <p:cNvSpPr txBox="1">
            <a:spLocks noChangeArrowheads="1"/>
          </p:cNvSpPr>
          <p:nvPr/>
        </p:nvSpPr>
        <p:spPr bwMode="auto">
          <a:xfrm>
            <a:off x="2695575" y="1412875"/>
            <a:ext cx="5010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EMERGENZA</a:t>
            </a:r>
          </a:p>
        </p:txBody>
      </p:sp>
      <p:pic>
        <p:nvPicPr>
          <p:cNvPr id="198660" name="Immagine 5" descr="images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</p:cSld>
  <p:clrMapOvr>
    <a:masterClrMapping/>
  </p:clrMapOvr>
  <p:transition spd="med">
    <p:pull dir="rd"/>
  </p:transition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2"/>
          <p:cNvSpPr>
            <a:spLocks noChangeArrowheads="1"/>
          </p:cNvSpPr>
          <p:nvPr/>
        </p:nvSpPr>
        <p:spPr bwMode="auto">
          <a:xfrm>
            <a:off x="247650" y="1628800"/>
            <a:ext cx="9717088" cy="3887788"/>
          </a:xfrm>
          <a:prstGeom prst="rect">
            <a:avLst/>
          </a:prstGeo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lIns="0" tIns="0" rIns="0" bIns="0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b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</a:b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ALL</a:t>
            </a:r>
            <a:r>
              <a:rPr lang="it-IT" altLang="it-IT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’</a:t>
            </a: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ORIZZONTE NON SI INTRAVEDONO NUOVI ANTIBIOTICI</a:t>
            </a:r>
            <a:b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</a:br>
            <a:b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</a:b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PER ALMENO 5 ANNI LA SITUAZIONE RIMARRA</a:t>
            </a:r>
            <a:r>
              <a:rPr lang="it-IT" altLang="it-IT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’</a:t>
            </a: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 INVARIATA</a:t>
            </a:r>
          </a:p>
        </p:txBody>
      </p:sp>
      <p:pic>
        <p:nvPicPr>
          <p:cNvPr id="200707" name="Immagine 3" descr="images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</p:cSld>
  <p:clrMapOvr>
    <a:masterClrMapping/>
  </p:clrMapOvr>
  <p:transition spd="med">
    <p:pull dir="rd"/>
  </p:transition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2754" name="Immagine 1" descr="2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052" b="3801"/>
          <a:stretch>
            <a:fillRect/>
          </a:stretch>
        </p:blipFill>
        <p:spPr bwMode="auto">
          <a:xfrm>
            <a:off x="65088" y="333375"/>
            <a:ext cx="10156825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</p:cSld>
  <p:clrMapOvr>
    <a:masterClrMapping/>
  </p:clrMapOvr>
  <p:transition spd="med">
    <p:pull dir="rd"/>
  </p:transition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3"/>
          <p:cNvSpPr>
            <a:spLocks noGrp="1" noChangeArrowheads="1"/>
          </p:cNvSpPr>
          <p:nvPr>
            <p:ph type="subTitle" idx="4294967295"/>
          </p:nvPr>
        </p:nvSpPr>
        <p:spPr>
          <a:xfrm>
            <a:off x="1327150" y="5157788"/>
            <a:ext cx="2590800" cy="685800"/>
          </a:xfr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marL="0" indent="0" eaLnBrk="1" hangingPunct="1">
              <a:buFont typeface="Monotype Sorts" pitchFamily="2" charset="2"/>
              <a:buNone/>
            </a:pPr>
            <a:r>
              <a:rPr lang="en-US" altLang="en-US" sz="3600" b="1">
                <a:solidFill>
                  <a:schemeClr val="bg1"/>
                </a:solidFill>
                <a:latin typeface="Arial" panose="020B0604020202020204" pitchFamily="34" charset="0"/>
              </a:rPr>
              <a:t>NATURALI</a:t>
            </a:r>
            <a:endParaRPr lang="en-US" altLang="en-US" sz="3600">
              <a:solidFill>
                <a:schemeClr val="bg1"/>
              </a:solidFill>
              <a:latin typeface="Arial" panose="020B0604020202020204" pitchFamily="34" charset="0"/>
            </a:endParaRPr>
          </a:p>
        </p:txBody>
      </p:sp>
      <p:pic>
        <p:nvPicPr>
          <p:cNvPr id="45060" name="Picture 4" descr="batteri-antibiotici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839244" y="1988840"/>
            <a:ext cx="4267200" cy="237966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04804" name="Text Box 5"/>
          <p:cNvSpPr txBox="1">
            <a:spLocks noChangeArrowheads="1"/>
          </p:cNvSpPr>
          <p:nvPr/>
        </p:nvSpPr>
        <p:spPr bwMode="auto">
          <a:xfrm>
            <a:off x="5935663" y="5157788"/>
            <a:ext cx="2730500" cy="698500"/>
          </a:xfrm>
          <a:prstGeom prst="rect">
            <a:avLst/>
          </a:prstGeom>
          <a:solidFill>
            <a:srgbClr val="FF3E00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 typeface="Monotype Sorts" pitchFamily="2" charset="2"/>
              <a:buNone/>
            </a:pPr>
            <a:r>
              <a:rPr lang="en-US" altLang="en-US" sz="3600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ACQUISITE</a:t>
            </a:r>
            <a:endParaRPr lang="it-IT" altLang="en-US" sz="3600" b="1">
              <a:solidFill>
                <a:schemeClr val="bg1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204805" name="AutoShape 6"/>
          <p:cNvSpPr>
            <a:spLocks noChangeArrowheads="1"/>
          </p:cNvSpPr>
          <p:nvPr/>
        </p:nvSpPr>
        <p:spPr bwMode="auto">
          <a:xfrm rot="1211076">
            <a:off x="3063875" y="4379913"/>
            <a:ext cx="609600" cy="577850"/>
          </a:xfrm>
          <a:prstGeom prst="downArrow">
            <a:avLst>
              <a:gd name="adj1" fmla="val 50000"/>
              <a:gd name="adj2" fmla="val 25000"/>
            </a:avLst>
          </a:prstGeom>
          <a:solidFill>
            <a:srgbClr val="FF000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400">
              <a:ea typeface="MS PGothic" panose="020B0600070205080204" pitchFamily="34" charset="-128"/>
            </a:endParaRPr>
          </a:p>
        </p:txBody>
      </p:sp>
      <p:sp>
        <p:nvSpPr>
          <p:cNvPr id="204806" name="AutoShape 7"/>
          <p:cNvSpPr>
            <a:spLocks noChangeArrowheads="1"/>
          </p:cNvSpPr>
          <p:nvPr/>
        </p:nvSpPr>
        <p:spPr bwMode="auto">
          <a:xfrm rot="-959840">
            <a:off x="6224588" y="4365625"/>
            <a:ext cx="609600" cy="609600"/>
          </a:xfrm>
          <a:prstGeom prst="downArrow">
            <a:avLst>
              <a:gd name="adj1" fmla="val 50000"/>
              <a:gd name="adj2" fmla="val 25000"/>
            </a:avLst>
          </a:prstGeom>
          <a:solidFill>
            <a:srgbClr val="FF000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400">
              <a:ea typeface="MS PGothic" panose="020B0600070205080204" pitchFamily="34" charset="-128"/>
            </a:endParaRPr>
          </a:p>
        </p:txBody>
      </p:sp>
      <p:pic>
        <p:nvPicPr>
          <p:cNvPr id="204807" name="Immagine 7" descr="images.jp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809" name="CasellaDiTesto 1"/>
          <p:cNvSpPr txBox="1">
            <a:spLocks noChangeArrowheads="1"/>
          </p:cNvSpPr>
          <p:nvPr/>
        </p:nvSpPr>
        <p:spPr bwMode="auto">
          <a:xfrm>
            <a:off x="2119313" y="1268413"/>
            <a:ext cx="6151562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RESISTENZE BATTERICHE</a:t>
            </a:r>
            <a:endParaRPr lang="it-IT" altLang="en-US" sz="3600" dirty="0">
              <a:solidFill>
                <a:schemeClr val="bg1"/>
              </a:solidFill>
              <a:ea typeface="MS PGothic" panose="020B0600070205080204" pitchFamily="34" charset="-128"/>
            </a:endParaRPr>
          </a:p>
        </p:txBody>
      </p:sp>
    </p:spTree>
    <p:custDataLst>
      <p:tags r:id="rId1"/>
    </p:custDataLst>
  </p:cSld>
  <p:clrMapOvr>
    <a:masterClrMapping/>
  </p:clrMapOvr>
  <p:transition spd="med">
    <p:pull dir="rd"/>
  </p:transition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2"/>
          <p:cNvSpPr>
            <a:spLocks noGrp="1" noChangeArrowheads="1"/>
          </p:cNvSpPr>
          <p:nvPr>
            <p:ph type="ctrTitle" idx="4294967295"/>
          </p:nvPr>
        </p:nvSpPr>
        <p:spPr>
          <a:xfrm>
            <a:off x="534988" y="1196752"/>
            <a:ext cx="9296400" cy="1447800"/>
          </a:xfrm>
          <a:solidFill>
            <a:schemeClr val="accent6">
              <a:lumMod val="50000"/>
            </a:schemeClr>
          </a:solidFill>
        </p:spPr>
        <p:txBody>
          <a:bodyPr/>
          <a:lstStyle/>
          <a:p>
            <a:pPr eaLnBrk="1" hangingPunct="1"/>
            <a:r>
              <a:rPr lang="en-US" altLang="en-US" sz="3600" b="1" dirty="0">
                <a:solidFill>
                  <a:schemeClr val="bg1"/>
                </a:solidFill>
                <a:latin typeface="Arial" panose="020B0604020202020204" pitchFamily="34" charset="0"/>
              </a:rPr>
              <a:t>MECCANISMI DI RESISTENZA ACQUISITA</a:t>
            </a:r>
            <a:endParaRPr lang="en-US" altLang="en-US" sz="3600" dirty="0">
              <a:solidFill>
                <a:schemeClr val="bg1"/>
              </a:solidFill>
              <a:latin typeface="Arial" panose="020B0604020202020204" pitchFamily="34" charset="0"/>
            </a:endParaRPr>
          </a:p>
        </p:txBody>
      </p:sp>
      <p:sp>
        <p:nvSpPr>
          <p:cNvPr id="206851" name="Rectangle 3"/>
          <p:cNvSpPr>
            <a:spLocks noGrp="1" noChangeArrowheads="1"/>
          </p:cNvSpPr>
          <p:nvPr>
            <p:ph type="subTitle" idx="4294967295"/>
          </p:nvPr>
        </p:nvSpPr>
        <p:spPr>
          <a:xfrm>
            <a:off x="750888" y="2852738"/>
            <a:ext cx="8991600" cy="3097212"/>
          </a:xfr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US" altLang="en-US" b="1">
                <a:solidFill>
                  <a:schemeClr val="bg1"/>
                </a:solidFill>
                <a:latin typeface="Arial" panose="020B0604020202020204" pitchFamily="34" charset="0"/>
              </a:rPr>
              <a:t>1) MODIFICAZIONE DEL BERSAGLIO</a:t>
            </a:r>
          </a:p>
          <a:p>
            <a:pPr marL="0" indent="0" eaLnBrk="1" hangingPunct="1">
              <a:buFontTx/>
              <a:buNone/>
            </a:pPr>
            <a:r>
              <a:rPr lang="en-US" altLang="en-US" b="1">
                <a:solidFill>
                  <a:schemeClr val="bg1"/>
                </a:solidFill>
                <a:latin typeface="Arial" panose="020B0604020202020204" pitchFamily="34" charset="0"/>
              </a:rPr>
              <a:t>2) IMPERMEABILIZZAZIONE DEGLI</a:t>
            </a:r>
          </a:p>
          <a:p>
            <a:pPr marL="0" indent="0" eaLnBrk="1" hangingPunct="1">
              <a:buFontTx/>
              <a:buNone/>
            </a:pPr>
            <a:r>
              <a:rPr lang="en-US" altLang="en-US" b="1">
                <a:solidFill>
                  <a:schemeClr val="bg1"/>
                </a:solidFill>
                <a:latin typeface="Arial" panose="020B0604020202020204" pitchFamily="34" charset="0"/>
              </a:rPr>
              <a:t>     INVOLUCRI ESTERNI</a:t>
            </a:r>
          </a:p>
          <a:p>
            <a:pPr marL="0" indent="0" eaLnBrk="1" hangingPunct="1">
              <a:buFontTx/>
              <a:buNone/>
            </a:pPr>
            <a:r>
              <a:rPr lang="en-US" altLang="en-US" b="1">
                <a:solidFill>
                  <a:schemeClr val="bg1"/>
                </a:solidFill>
                <a:latin typeface="Arial" panose="020B0604020202020204" pitchFamily="34" charset="0"/>
              </a:rPr>
              <a:t>3) INATTIVAZIONE ENZIMATICA</a:t>
            </a:r>
          </a:p>
          <a:p>
            <a:pPr marL="0" indent="0" eaLnBrk="1" hangingPunct="1">
              <a:buFontTx/>
              <a:buNone/>
            </a:pPr>
            <a:r>
              <a:rPr lang="en-US" altLang="en-US" b="1">
                <a:solidFill>
                  <a:schemeClr val="bg1"/>
                </a:solidFill>
                <a:latin typeface="Arial" panose="020B0604020202020204" pitchFamily="34" charset="0"/>
              </a:rPr>
              <a:t>4) SISTEMA DI EFFLUSSO ATTIVO</a:t>
            </a:r>
          </a:p>
          <a:p>
            <a:pPr marL="0" indent="0" eaLnBrk="1" hangingPunct="1">
              <a:buFontTx/>
              <a:buNone/>
            </a:pPr>
            <a:endParaRPr lang="en-US" altLang="en-US" sz="3600" b="1">
              <a:latin typeface="Arial" panose="020B0604020202020204" pitchFamily="34" charset="0"/>
            </a:endParaRPr>
          </a:p>
        </p:txBody>
      </p:sp>
      <p:pic>
        <p:nvPicPr>
          <p:cNvPr id="206852" name="Immagine 3" descr="images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2160116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</p:cSld>
  <p:clrMapOvr>
    <a:masterClrMapping/>
  </p:clrMapOvr>
  <p:transition spd="med">
    <p:pull dir="rd"/>
  </p:transition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Text Box 174"/>
          <p:cNvSpPr txBox="1">
            <a:spLocks noChangeArrowheads="1"/>
          </p:cNvSpPr>
          <p:nvPr/>
        </p:nvSpPr>
        <p:spPr bwMode="auto">
          <a:xfrm>
            <a:off x="400050" y="319088"/>
            <a:ext cx="9475788" cy="1123950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RESISTENZA ACQUISITA PER MODIFICAZIONE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DEL BERSAGLIO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>
            <a:grpSpLocks/>
          </p:cNvGrpSpPr>
          <p:nvPr/>
        </p:nvGrpSpPr>
        <p:grpSpPr bwMode="auto">
          <a:xfrm>
            <a:off x="457200" y="1846263"/>
            <a:ext cx="2209800" cy="1658937"/>
            <a:chOff x="288" y="1163"/>
            <a:chExt cx="1392" cy="1045"/>
          </a:xfrm>
        </p:grpSpPr>
        <p:sp>
          <p:nvSpPr>
            <p:cNvPr id="210948" name="Oval 3"/>
            <p:cNvSpPr>
              <a:spLocks noChangeArrowheads="1"/>
            </p:cNvSpPr>
            <p:nvPr/>
          </p:nvSpPr>
          <p:spPr bwMode="auto">
            <a:xfrm>
              <a:off x="288" y="1163"/>
              <a:ext cx="1392" cy="528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400" b="1" i="0"/>
                <a:t>BATTERIO</a:t>
              </a:r>
              <a:endParaRPr lang="it-IT" altLang="it-IT" sz="2400" i="0"/>
            </a:p>
          </p:txBody>
        </p:sp>
        <p:grpSp>
          <p:nvGrpSpPr>
            <p:cNvPr id="210949" name="Group 4"/>
            <p:cNvGrpSpPr>
              <a:grpSpLocks/>
            </p:cNvGrpSpPr>
            <p:nvPr/>
          </p:nvGrpSpPr>
          <p:grpSpPr bwMode="auto">
            <a:xfrm>
              <a:off x="480" y="1628"/>
              <a:ext cx="960" cy="580"/>
              <a:chOff x="480" y="1628"/>
              <a:chExt cx="960" cy="580"/>
            </a:xfrm>
          </p:grpSpPr>
          <p:sp>
            <p:nvSpPr>
              <p:cNvPr id="210950" name="Line 5"/>
              <p:cNvSpPr>
                <a:spLocks noChangeShapeType="1"/>
              </p:cNvSpPr>
              <p:nvPr/>
            </p:nvSpPr>
            <p:spPr bwMode="auto">
              <a:xfrm>
                <a:off x="578" y="1628"/>
                <a:ext cx="0" cy="35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0951" name="Line 6"/>
              <p:cNvSpPr>
                <a:spLocks noChangeShapeType="1"/>
              </p:cNvSpPr>
              <p:nvPr/>
            </p:nvSpPr>
            <p:spPr bwMode="auto">
              <a:xfrm>
                <a:off x="962" y="1691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0952" name="Line 7"/>
              <p:cNvSpPr>
                <a:spLocks noChangeShapeType="1"/>
              </p:cNvSpPr>
              <p:nvPr/>
            </p:nvSpPr>
            <p:spPr bwMode="auto">
              <a:xfrm>
                <a:off x="1346" y="1643"/>
                <a:ext cx="0" cy="306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0953" name="AutoShape 8"/>
              <p:cNvSpPr>
                <a:spLocks noChangeArrowheads="1"/>
              </p:cNvSpPr>
              <p:nvPr/>
            </p:nvSpPr>
            <p:spPr bwMode="auto">
              <a:xfrm rot="5400000">
                <a:off x="437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  <p:sp>
            <p:nvSpPr>
              <p:cNvPr id="210954" name="AutoShape 9"/>
              <p:cNvSpPr>
                <a:spLocks noChangeArrowheads="1"/>
              </p:cNvSpPr>
              <p:nvPr/>
            </p:nvSpPr>
            <p:spPr bwMode="auto">
              <a:xfrm rot="5400000">
                <a:off x="821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  <p:sp>
            <p:nvSpPr>
              <p:cNvPr id="210955" name="AutoShape 10"/>
              <p:cNvSpPr>
                <a:spLocks noChangeArrowheads="1"/>
              </p:cNvSpPr>
              <p:nvPr/>
            </p:nvSpPr>
            <p:spPr bwMode="auto">
              <a:xfrm rot="5400000">
                <a:off x="1205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</p:grpSp>
      </p:grpSp>
      <p:sp>
        <p:nvSpPr>
          <p:cNvPr id="210947" name="Text Box 174"/>
          <p:cNvSpPr txBox="1">
            <a:spLocks noChangeArrowheads="1"/>
          </p:cNvSpPr>
          <p:nvPr/>
        </p:nvSpPr>
        <p:spPr bwMode="auto">
          <a:xfrm>
            <a:off x="400050" y="319088"/>
            <a:ext cx="9475788" cy="1123950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RESISTENZA ACQUISITA PER MODIFICAZIONE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DEL BERSAGLIO</a:t>
            </a:r>
          </a:p>
        </p:txBody>
      </p:sp>
    </p:spTree>
    <p:custDataLst>
      <p:tags r:id="rId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7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994" name="Group 2"/>
          <p:cNvGrpSpPr>
            <a:grpSpLocks/>
          </p:cNvGrpSpPr>
          <p:nvPr/>
        </p:nvGrpSpPr>
        <p:grpSpPr bwMode="auto">
          <a:xfrm>
            <a:off x="457200" y="1846263"/>
            <a:ext cx="2209800" cy="1658937"/>
            <a:chOff x="288" y="1163"/>
            <a:chExt cx="1392" cy="1045"/>
          </a:xfrm>
        </p:grpSpPr>
        <p:sp>
          <p:nvSpPr>
            <p:cNvPr id="213008" name="Oval 3"/>
            <p:cNvSpPr>
              <a:spLocks noChangeArrowheads="1"/>
            </p:cNvSpPr>
            <p:nvPr/>
          </p:nvSpPr>
          <p:spPr bwMode="auto">
            <a:xfrm>
              <a:off x="288" y="1163"/>
              <a:ext cx="1392" cy="528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400" b="1" i="0"/>
                <a:t>BATTERIO</a:t>
              </a:r>
              <a:endParaRPr lang="it-IT" altLang="it-IT" sz="2400" i="0"/>
            </a:p>
          </p:txBody>
        </p:sp>
        <p:grpSp>
          <p:nvGrpSpPr>
            <p:cNvPr id="213009" name="Group 4"/>
            <p:cNvGrpSpPr>
              <a:grpSpLocks/>
            </p:cNvGrpSpPr>
            <p:nvPr/>
          </p:nvGrpSpPr>
          <p:grpSpPr bwMode="auto">
            <a:xfrm>
              <a:off x="480" y="1628"/>
              <a:ext cx="960" cy="580"/>
              <a:chOff x="480" y="1628"/>
              <a:chExt cx="960" cy="580"/>
            </a:xfrm>
          </p:grpSpPr>
          <p:sp>
            <p:nvSpPr>
              <p:cNvPr id="213010" name="Line 5"/>
              <p:cNvSpPr>
                <a:spLocks noChangeShapeType="1"/>
              </p:cNvSpPr>
              <p:nvPr/>
            </p:nvSpPr>
            <p:spPr bwMode="auto">
              <a:xfrm>
                <a:off x="578" y="1628"/>
                <a:ext cx="0" cy="35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3011" name="Line 6"/>
              <p:cNvSpPr>
                <a:spLocks noChangeShapeType="1"/>
              </p:cNvSpPr>
              <p:nvPr/>
            </p:nvSpPr>
            <p:spPr bwMode="auto">
              <a:xfrm>
                <a:off x="962" y="1691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3012" name="Line 7"/>
              <p:cNvSpPr>
                <a:spLocks noChangeShapeType="1"/>
              </p:cNvSpPr>
              <p:nvPr/>
            </p:nvSpPr>
            <p:spPr bwMode="auto">
              <a:xfrm>
                <a:off x="1346" y="1643"/>
                <a:ext cx="0" cy="306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3013" name="AutoShape 8"/>
              <p:cNvSpPr>
                <a:spLocks noChangeArrowheads="1"/>
              </p:cNvSpPr>
              <p:nvPr/>
            </p:nvSpPr>
            <p:spPr bwMode="auto">
              <a:xfrm rot="5400000">
                <a:off x="437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  <p:sp>
            <p:nvSpPr>
              <p:cNvPr id="213014" name="AutoShape 9"/>
              <p:cNvSpPr>
                <a:spLocks noChangeArrowheads="1"/>
              </p:cNvSpPr>
              <p:nvPr/>
            </p:nvSpPr>
            <p:spPr bwMode="auto">
              <a:xfrm rot="5400000">
                <a:off x="821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  <p:sp>
            <p:nvSpPr>
              <p:cNvPr id="213015" name="AutoShape 10"/>
              <p:cNvSpPr>
                <a:spLocks noChangeArrowheads="1"/>
              </p:cNvSpPr>
              <p:nvPr/>
            </p:nvSpPr>
            <p:spPr bwMode="auto">
              <a:xfrm rot="5400000">
                <a:off x="1205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</p:grpSp>
      </p:grpSp>
      <p:grpSp>
        <p:nvGrpSpPr>
          <p:cNvPr id="4" name="Group 14"/>
          <p:cNvGrpSpPr>
            <a:grpSpLocks/>
          </p:cNvGrpSpPr>
          <p:nvPr/>
        </p:nvGrpSpPr>
        <p:grpSpPr bwMode="auto">
          <a:xfrm>
            <a:off x="685800" y="3200400"/>
            <a:ext cx="1676400" cy="1762125"/>
            <a:chOff x="528" y="2634"/>
            <a:chExt cx="1056" cy="1110"/>
          </a:xfrm>
        </p:grpSpPr>
        <p:sp>
          <p:nvSpPr>
            <p:cNvPr id="213001" name="Rectangle 15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3002" name="Line 16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3003" name="Line 17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3004" name="Line 18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3005" name="AutoShape 19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3006" name="AutoShape 20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3007" name="AutoShape 21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5" name="Group 159"/>
          <p:cNvGrpSpPr>
            <a:grpSpLocks/>
          </p:cNvGrpSpPr>
          <p:nvPr/>
        </p:nvGrpSpPr>
        <p:grpSpPr bwMode="auto">
          <a:xfrm>
            <a:off x="684213" y="3271838"/>
            <a:ext cx="1684337" cy="277812"/>
            <a:chOff x="431" y="2061"/>
            <a:chExt cx="1061" cy="175"/>
          </a:xfrm>
        </p:grpSpPr>
        <p:sp>
          <p:nvSpPr>
            <p:cNvPr id="212998" name="Freeform 160"/>
            <p:cNvSpPr>
              <a:spLocks/>
            </p:cNvSpPr>
            <p:nvPr/>
          </p:nvSpPr>
          <p:spPr bwMode="auto">
            <a:xfrm>
              <a:off x="431" y="2061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2999" name="Freeform 161"/>
            <p:cNvSpPr>
              <a:spLocks/>
            </p:cNvSpPr>
            <p:nvPr/>
          </p:nvSpPr>
          <p:spPr bwMode="auto">
            <a:xfrm>
              <a:off x="812" y="2064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3000" name="Freeform 162"/>
            <p:cNvSpPr>
              <a:spLocks/>
            </p:cNvSpPr>
            <p:nvPr/>
          </p:nvSpPr>
          <p:spPr bwMode="auto">
            <a:xfrm>
              <a:off x="1200" y="2064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sp>
        <p:nvSpPr>
          <p:cNvPr id="212997" name="Text Box 174"/>
          <p:cNvSpPr txBox="1">
            <a:spLocks noChangeArrowheads="1"/>
          </p:cNvSpPr>
          <p:nvPr/>
        </p:nvSpPr>
        <p:spPr bwMode="auto">
          <a:xfrm>
            <a:off x="400050" y="319088"/>
            <a:ext cx="9475788" cy="1123950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RESISTENZA ACQUISITA PER MODIFICAZIONE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DEL BERSAGLIO</a:t>
            </a:r>
          </a:p>
        </p:txBody>
      </p:sp>
    </p:spTree>
    <p:custDataLst>
      <p:tags r:id="rId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7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042" name="Group 2"/>
          <p:cNvGrpSpPr>
            <a:grpSpLocks/>
          </p:cNvGrpSpPr>
          <p:nvPr/>
        </p:nvGrpSpPr>
        <p:grpSpPr bwMode="auto">
          <a:xfrm>
            <a:off x="457200" y="1846263"/>
            <a:ext cx="2209800" cy="1658937"/>
            <a:chOff x="288" y="1163"/>
            <a:chExt cx="1392" cy="1045"/>
          </a:xfrm>
        </p:grpSpPr>
        <p:sp>
          <p:nvSpPr>
            <p:cNvPr id="215059" name="Oval 3"/>
            <p:cNvSpPr>
              <a:spLocks noChangeArrowheads="1"/>
            </p:cNvSpPr>
            <p:nvPr/>
          </p:nvSpPr>
          <p:spPr bwMode="auto">
            <a:xfrm>
              <a:off x="288" y="1163"/>
              <a:ext cx="1392" cy="528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400" b="1" i="0"/>
                <a:t>BATTERIO</a:t>
              </a:r>
              <a:endParaRPr lang="it-IT" altLang="it-IT" sz="2400" i="0"/>
            </a:p>
          </p:txBody>
        </p:sp>
        <p:grpSp>
          <p:nvGrpSpPr>
            <p:cNvPr id="215060" name="Group 4"/>
            <p:cNvGrpSpPr>
              <a:grpSpLocks/>
            </p:cNvGrpSpPr>
            <p:nvPr/>
          </p:nvGrpSpPr>
          <p:grpSpPr bwMode="auto">
            <a:xfrm>
              <a:off x="480" y="1628"/>
              <a:ext cx="960" cy="580"/>
              <a:chOff x="480" y="1628"/>
              <a:chExt cx="960" cy="580"/>
            </a:xfrm>
          </p:grpSpPr>
          <p:sp>
            <p:nvSpPr>
              <p:cNvPr id="215061" name="Line 5"/>
              <p:cNvSpPr>
                <a:spLocks noChangeShapeType="1"/>
              </p:cNvSpPr>
              <p:nvPr/>
            </p:nvSpPr>
            <p:spPr bwMode="auto">
              <a:xfrm>
                <a:off x="578" y="1628"/>
                <a:ext cx="0" cy="35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5062" name="Line 6"/>
              <p:cNvSpPr>
                <a:spLocks noChangeShapeType="1"/>
              </p:cNvSpPr>
              <p:nvPr/>
            </p:nvSpPr>
            <p:spPr bwMode="auto">
              <a:xfrm>
                <a:off x="962" y="1691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5063" name="Line 7"/>
              <p:cNvSpPr>
                <a:spLocks noChangeShapeType="1"/>
              </p:cNvSpPr>
              <p:nvPr/>
            </p:nvSpPr>
            <p:spPr bwMode="auto">
              <a:xfrm>
                <a:off x="1346" y="1643"/>
                <a:ext cx="0" cy="306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5064" name="AutoShape 8"/>
              <p:cNvSpPr>
                <a:spLocks noChangeArrowheads="1"/>
              </p:cNvSpPr>
              <p:nvPr/>
            </p:nvSpPr>
            <p:spPr bwMode="auto">
              <a:xfrm rot="5400000">
                <a:off x="437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  <p:sp>
            <p:nvSpPr>
              <p:cNvPr id="215065" name="AutoShape 9"/>
              <p:cNvSpPr>
                <a:spLocks noChangeArrowheads="1"/>
              </p:cNvSpPr>
              <p:nvPr/>
            </p:nvSpPr>
            <p:spPr bwMode="auto">
              <a:xfrm rot="5400000">
                <a:off x="821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  <p:sp>
            <p:nvSpPr>
              <p:cNvPr id="215066" name="AutoShape 10"/>
              <p:cNvSpPr>
                <a:spLocks noChangeArrowheads="1"/>
              </p:cNvSpPr>
              <p:nvPr/>
            </p:nvSpPr>
            <p:spPr bwMode="auto">
              <a:xfrm rot="5400000">
                <a:off x="1205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</p:grpSp>
      </p:grpSp>
      <p:grpSp>
        <p:nvGrpSpPr>
          <p:cNvPr id="4" name="Group 11"/>
          <p:cNvGrpSpPr>
            <a:grpSpLocks/>
          </p:cNvGrpSpPr>
          <p:nvPr/>
        </p:nvGrpSpPr>
        <p:grpSpPr bwMode="auto">
          <a:xfrm>
            <a:off x="2971800" y="2667000"/>
            <a:ext cx="2133600" cy="1219200"/>
            <a:chOff x="1872" y="3456"/>
            <a:chExt cx="1344" cy="768"/>
          </a:xfrm>
        </p:grpSpPr>
        <p:sp>
          <p:nvSpPr>
            <p:cNvPr id="215057" name="AutoShape 12"/>
            <p:cNvSpPr>
              <a:spLocks noChangeArrowheads="1"/>
            </p:cNvSpPr>
            <p:nvPr/>
          </p:nvSpPr>
          <p:spPr bwMode="auto">
            <a:xfrm>
              <a:off x="1872" y="3456"/>
              <a:ext cx="1344" cy="768"/>
            </a:xfrm>
            <a:prstGeom prst="rightArrow">
              <a:avLst>
                <a:gd name="adj1" fmla="val 50000"/>
                <a:gd name="adj2" fmla="val 43750"/>
              </a:avLst>
            </a:prstGeom>
            <a:solidFill>
              <a:srgbClr val="FF0000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400" i="0"/>
            </a:p>
          </p:txBody>
        </p:sp>
        <p:sp>
          <p:nvSpPr>
            <p:cNvPr id="215058" name="Text Box 13"/>
            <p:cNvSpPr txBox="1">
              <a:spLocks noChangeArrowheads="1"/>
            </p:cNvSpPr>
            <p:nvPr/>
          </p:nvSpPr>
          <p:spPr bwMode="auto">
            <a:xfrm>
              <a:off x="1872" y="3648"/>
              <a:ext cx="100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1800" b="1" i="0">
                  <a:solidFill>
                    <a:schemeClr val="bg1"/>
                  </a:solidFill>
                  <a:latin typeface="Arial" panose="020B0604020202020204" pitchFamily="34" charset="0"/>
                </a:rPr>
                <a:t>BATTERIO </a:t>
              </a:r>
            </a:p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1800" b="1" i="0">
                  <a:solidFill>
                    <a:schemeClr val="bg1"/>
                  </a:solidFill>
                  <a:latin typeface="Arial" panose="020B0604020202020204" pitchFamily="34" charset="0"/>
                </a:rPr>
                <a:t>SI MODIFICA</a:t>
              </a:r>
            </a:p>
          </p:txBody>
        </p:sp>
      </p:grpSp>
      <p:grpSp>
        <p:nvGrpSpPr>
          <p:cNvPr id="215044" name="Group 14"/>
          <p:cNvGrpSpPr>
            <a:grpSpLocks/>
          </p:cNvGrpSpPr>
          <p:nvPr/>
        </p:nvGrpSpPr>
        <p:grpSpPr bwMode="auto">
          <a:xfrm>
            <a:off x="685800" y="3200400"/>
            <a:ext cx="1676400" cy="1762125"/>
            <a:chOff x="528" y="2634"/>
            <a:chExt cx="1056" cy="1110"/>
          </a:xfrm>
        </p:grpSpPr>
        <p:sp>
          <p:nvSpPr>
            <p:cNvPr id="215050" name="Rectangle 15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5051" name="Line 16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5052" name="Line 17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5053" name="Line 18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5054" name="AutoShape 19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5055" name="AutoShape 20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5056" name="AutoShape 21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215045" name="Group 159"/>
          <p:cNvGrpSpPr>
            <a:grpSpLocks/>
          </p:cNvGrpSpPr>
          <p:nvPr/>
        </p:nvGrpSpPr>
        <p:grpSpPr bwMode="auto">
          <a:xfrm>
            <a:off x="684213" y="3271838"/>
            <a:ext cx="1684337" cy="277812"/>
            <a:chOff x="431" y="2061"/>
            <a:chExt cx="1061" cy="175"/>
          </a:xfrm>
        </p:grpSpPr>
        <p:sp>
          <p:nvSpPr>
            <p:cNvPr id="215047" name="Freeform 160"/>
            <p:cNvSpPr>
              <a:spLocks/>
            </p:cNvSpPr>
            <p:nvPr/>
          </p:nvSpPr>
          <p:spPr bwMode="auto">
            <a:xfrm>
              <a:off x="431" y="2061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5048" name="Freeform 161"/>
            <p:cNvSpPr>
              <a:spLocks/>
            </p:cNvSpPr>
            <p:nvPr/>
          </p:nvSpPr>
          <p:spPr bwMode="auto">
            <a:xfrm>
              <a:off x="812" y="2064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5049" name="Freeform 162"/>
            <p:cNvSpPr>
              <a:spLocks/>
            </p:cNvSpPr>
            <p:nvPr/>
          </p:nvSpPr>
          <p:spPr bwMode="auto">
            <a:xfrm>
              <a:off x="1200" y="2064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sp>
        <p:nvSpPr>
          <p:cNvPr id="215046" name="Text Box 174"/>
          <p:cNvSpPr txBox="1">
            <a:spLocks noChangeArrowheads="1"/>
          </p:cNvSpPr>
          <p:nvPr/>
        </p:nvSpPr>
        <p:spPr bwMode="auto">
          <a:xfrm>
            <a:off x="400050" y="319088"/>
            <a:ext cx="9475788" cy="1123950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RESISTENZA ACQUISITA PER MODIFICAZIONE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DEL BERSAGLIO</a:t>
            </a:r>
          </a:p>
        </p:txBody>
      </p:sp>
    </p:spTree>
    <p:custDataLst>
      <p:tags r:id="rId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7090" name="Group 2"/>
          <p:cNvGrpSpPr>
            <a:grpSpLocks/>
          </p:cNvGrpSpPr>
          <p:nvPr/>
        </p:nvGrpSpPr>
        <p:grpSpPr bwMode="auto">
          <a:xfrm>
            <a:off x="457200" y="1846263"/>
            <a:ext cx="2209800" cy="1658937"/>
            <a:chOff x="288" y="1163"/>
            <a:chExt cx="1392" cy="1045"/>
          </a:xfrm>
        </p:grpSpPr>
        <p:sp>
          <p:nvSpPr>
            <p:cNvPr id="217118" name="Oval 3"/>
            <p:cNvSpPr>
              <a:spLocks noChangeArrowheads="1"/>
            </p:cNvSpPr>
            <p:nvPr/>
          </p:nvSpPr>
          <p:spPr bwMode="auto">
            <a:xfrm>
              <a:off x="288" y="1163"/>
              <a:ext cx="1392" cy="528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400" b="1" i="0"/>
                <a:t>BATTERIO</a:t>
              </a:r>
              <a:endParaRPr lang="it-IT" altLang="it-IT" sz="2400" i="0"/>
            </a:p>
          </p:txBody>
        </p:sp>
        <p:grpSp>
          <p:nvGrpSpPr>
            <p:cNvPr id="217119" name="Group 4"/>
            <p:cNvGrpSpPr>
              <a:grpSpLocks/>
            </p:cNvGrpSpPr>
            <p:nvPr/>
          </p:nvGrpSpPr>
          <p:grpSpPr bwMode="auto">
            <a:xfrm>
              <a:off x="480" y="1628"/>
              <a:ext cx="960" cy="580"/>
              <a:chOff x="480" y="1628"/>
              <a:chExt cx="960" cy="580"/>
            </a:xfrm>
          </p:grpSpPr>
          <p:sp>
            <p:nvSpPr>
              <p:cNvPr id="217120" name="Line 5"/>
              <p:cNvSpPr>
                <a:spLocks noChangeShapeType="1"/>
              </p:cNvSpPr>
              <p:nvPr/>
            </p:nvSpPr>
            <p:spPr bwMode="auto">
              <a:xfrm>
                <a:off x="578" y="1628"/>
                <a:ext cx="0" cy="35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7121" name="Line 6"/>
              <p:cNvSpPr>
                <a:spLocks noChangeShapeType="1"/>
              </p:cNvSpPr>
              <p:nvPr/>
            </p:nvSpPr>
            <p:spPr bwMode="auto">
              <a:xfrm>
                <a:off x="962" y="1691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7122" name="Line 7"/>
              <p:cNvSpPr>
                <a:spLocks noChangeShapeType="1"/>
              </p:cNvSpPr>
              <p:nvPr/>
            </p:nvSpPr>
            <p:spPr bwMode="auto">
              <a:xfrm>
                <a:off x="1346" y="1643"/>
                <a:ext cx="0" cy="306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7123" name="AutoShape 8"/>
              <p:cNvSpPr>
                <a:spLocks noChangeArrowheads="1"/>
              </p:cNvSpPr>
              <p:nvPr/>
            </p:nvSpPr>
            <p:spPr bwMode="auto">
              <a:xfrm rot="5400000">
                <a:off x="437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  <p:sp>
            <p:nvSpPr>
              <p:cNvPr id="217124" name="AutoShape 9"/>
              <p:cNvSpPr>
                <a:spLocks noChangeArrowheads="1"/>
              </p:cNvSpPr>
              <p:nvPr/>
            </p:nvSpPr>
            <p:spPr bwMode="auto">
              <a:xfrm rot="5400000">
                <a:off x="821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  <p:sp>
            <p:nvSpPr>
              <p:cNvPr id="217125" name="AutoShape 10"/>
              <p:cNvSpPr>
                <a:spLocks noChangeArrowheads="1"/>
              </p:cNvSpPr>
              <p:nvPr/>
            </p:nvSpPr>
            <p:spPr bwMode="auto">
              <a:xfrm rot="5400000">
                <a:off x="1205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</p:grpSp>
      </p:grpSp>
      <p:grpSp>
        <p:nvGrpSpPr>
          <p:cNvPr id="217091" name="Group 11"/>
          <p:cNvGrpSpPr>
            <a:grpSpLocks/>
          </p:cNvGrpSpPr>
          <p:nvPr/>
        </p:nvGrpSpPr>
        <p:grpSpPr bwMode="auto">
          <a:xfrm>
            <a:off x="2971800" y="2667000"/>
            <a:ext cx="2133600" cy="1219200"/>
            <a:chOff x="1872" y="3456"/>
            <a:chExt cx="1344" cy="768"/>
          </a:xfrm>
        </p:grpSpPr>
        <p:sp>
          <p:nvSpPr>
            <p:cNvPr id="217116" name="AutoShape 12"/>
            <p:cNvSpPr>
              <a:spLocks noChangeArrowheads="1"/>
            </p:cNvSpPr>
            <p:nvPr/>
          </p:nvSpPr>
          <p:spPr bwMode="auto">
            <a:xfrm>
              <a:off x="1872" y="3456"/>
              <a:ext cx="1344" cy="768"/>
            </a:xfrm>
            <a:prstGeom prst="rightArrow">
              <a:avLst>
                <a:gd name="adj1" fmla="val 50000"/>
                <a:gd name="adj2" fmla="val 43750"/>
              </a:avLst>
            </a:prstGeom>
            <a:solidFill>
              <a:srgbClr val="FF0000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400" i="0"/>
            </a:p>
          </p:txBody>
        </p:sp>
        <p:sp>
          <p:nvSpPr>
            <p:cNvPr id="217117" name="Text Box 13"/>
            <p:cNvSpPr txBox="1">
              <a:spLocks noChangeArrowheads="1"/>
            </p:cNvSpPr>
            <p:nvPr/>
          </p:nvSpPr>
          <p:spPr bwMode="auto">
            <a:xfrm>
              <a:off x="1872" y="3648"/>
              <a:ext cx="100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1800" b="1" i="0">
                  <a:solidFill>
                    <a:schemeClr val="bg1"/>
                  </a:solidFill>
                  <a:latin typeface="Arial" panose="020B0604020202020204" pitchFamily="34" charset="0"/>
                </a:rPr>
                <a:t>BATTERIO </a:t>
              </a:r>
            </a:p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1800" b="1" i="0">
                  <a:solidFill>
                    <a:schemeClr val="bg1"/>
                  </a:solidFill>
                  <a:latin typeface="Arial" panose="020B0604020202020204" pitchFamily="34" charset="0"/>
                </a:rPr>
                <a:t>SI MODIFICA</a:t>
              </a:r>
            </a:p>
          </p:txBody>
        </p:sp>
      </p:grpSp>
      <p:grpSp>
        <p:nvGrpSpPr>
          <p:cNvPr id="217092" name="Group 14"/>
          <p:cNvGrpSpPr>
            <a:grpSpLocks/>
          </p:cNvGrpSpPr>
          <p:nvPr/>
        </p:nvGrpSpPr>
        <p:grpSpPr bwMode="auto">
          <a:xfrm>
            <a:off x="685800" y="3200400"/>
            <a:ext cx="1676400" cy="1762125"/>
            <a:chOff x="528" y="2634"/>
            <a:chExt cx="1056" cy="1110"/>
          </a:xfrm>
        </p:grpSpPr>
        <p:sp>
          <p:nvSpPr>
            <p:cNvPr id="217109" name="Rectangle 15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7110" name="Line 16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7111" name="Line 17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7112" name="Line 18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7113" name="AutoShape 19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7114" name="AutoShape 20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7115" name="AutoShape 21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217093" name="Group 159"/>
          <p:cNvGrpSpPr>
            <a:grpSpLocks/>
          </p:cNvGrpSpPr>
          <p:nvPr/>
        </p:nvGrpSpPr>
        <p:grpSpPr bwMode="auto">
          <a:xfrm>
            <a:off x="684213" y="3271838"/>
            <a:ext cx="1684337" cy="277812"/>
            <a:chOff x="431" y="2061"/>
            <a:chExt cx="1061" cy="175"/>
          </a:xfrm>
        </p:grpSpPr>
        <p:sp>
          <p:nvSpPr>
            <p:cNvPr id="217106" name="Freeform 160"/>
            <p:cNvSpPr>
              <a:spLocks/>
            </p:cNvSpPr>
            <p:nvPr/>
          </p:nvSpPr>
          <p:spPr bwMode="auto">
            <a:xfrm>
              <a:off x="431" y="2061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7107" name="Freeform 161"/>
            <p:cNvSpPr>
              <a:spLocks/>
            </p:cNvSpPr>
            <p:nvPr/>
          </p:nvSpPr>
          <p:spPr bwMode="auto">
            <a:xfrm>
              <a:off x="812" y="2064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7108" name="Freeform 162"/>
            <p:cNvSpPr>
              <a:spLocks/>
            </p:cNvSpPr>
            <p:nvPr/>
          </p:nvSpPr>
          <p:spPr bwMode="auto">
            <a:xfrm>
              <a:off x="1200" y="2064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grpSp>
        <p:nvGrpSpPr>
          <p:cNvPr id="7" name="Group 163"/>
          <p:cNvGrpSpPr>
            <a:grpSpLocks/>
          </p:cNvGrpSpPr>
          <p:nvPr/>
        </p:nvGrpSpPr>
        <p:grpSpPr bwMode="auto">
          <a:xfrm>
            <a:off x="5257800" y="1828800"/>
            <a:ext cx="2209800" cy="1371600"/>
            <a:chOff x="3312" y="720"/>
            <a:chExt cx="1392" cy="864"/>
          </a:xfrm>
        </p:grpSpPr>
        <p:sp>
          <p:nvSpPr>
            <p:cNvPr id="217096" name="Oval 164"/>
            <p:cNvSpPr>
              <a:spLocks noChangeArrowheads="1"/>
            </p:cNvSpPr>
            <p:nvPr/>
          </p:nvSpPr>
          <p:spPr bwMode="auto">
            <a:xfrm>
              <a:off x="3312" y="720"/>
              <a:ext cx="1392" cy="528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400" b="1" i="0"/>
                <a:t>BATTERIO</a:t>
              </a:r>
              <a:endParaRPr lang="it-IT" altLang="it-IT" sz="2400" i="0"/>
            </a:p>
          </p:txBody>
        </p:sp>
        <p:grpSp>
          <p:nvGrpSpPr>
            <p:cNvPr id="217097" name="Group 165"/>
            <p:cNvGrpSpPr>
              <a:grpSpLocks/>
            </p:cNvGrpSpPr>
            <p:nvPr/>
          </p:nvGrpSpPr>
          <p:grpSpPr bwMode="auto">
            <a:xfrm>
              <a:off x="3936" y="1200"/>
              <a:ext cx="144" cy="384"/>
              <a:chOff x="4032" y="1200"/>
              <a:chExt cx="144" cy="384"/>
            </a:xfrm>
          </p:grpSpPr>
          <p:sp>
            <p:nvSpPr>
              <p:cNvPr id="217104" name="Line 166"/>
              <p:cNvSpPr>
                <a:spLocks noChangeShapeType="1"/>
              </p:cNvSpPr>
              <p:nvPr/>
            </p:nvSpPr>
            <p:spPr bwMode="auto">
              <a:xfrm>
                <a:off x="4104" y="1200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7105" name="AutoShape 167"/>
              <p:cNvSpPr>
                <a:spLocks noChangeArrowheads="1"/>
              </p:cNvSpPr>
              <p:nvPr/>
            </p:nvSpPr>
            <p:spPr bwMode="auto">
              <a:xfrm>
                <a:off x="4032" y="1392"/>
                <a:ext cx="144" cy="192"/>
              </a:xfrm>
              <a:prstGeom prst="diamond">
                <a:avLst/>
              </a:prstGeom>
              <a:solidFill>
                <a:srgbClr val="FF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17098" name="Group 168"/>
            <p:cNvGrpSpPr>
              <a:grpSpLocks/>
            </p:cNvGrpSpPr>
            <p:nvPr/>
          </p:nvGrpSpPr>
          <p:grpSpPr bwMode="auto">
            <a:xfrm>
              <a:off x="4320" y="1200"/>
              <a:ext cx="144" cy="384"/>
              <a:chOff x="4032" y="1200"/>
              <a:chExt cx="144" cy="384"/>
            </a:xfrm>
          </p:grpSpPr>
          <p:sp>
            <p:nvSpPr>
              <p:cNvPr id="217102" name="Line 169"/>
              <p:cNvSpPr>
                <a:spLocks noChangeShapeType="1"/>
              </p:cNvSpPr>
              <p:nvPr/>
            </p:nvSpPr>
            <p:spPr bwMode="auto">
              <a:xfrm>
                <a:off x="4104" y="1200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7103" name="AutoShape 170"/>
              <p:cNvSpPr>
                <a:spLocks noChangeArrowheads="1"/>
              </p:cNvSpPr>
              <p:nvPr/>
            </p:nvSpPr>
            <p:spPr bwMode="auto">
              <a:xfrm>
                <a:off x="4032" y="1392"/>
                <a:ext cx="144" cy="192"/>
              </a:xfrm>
              <a:prstGeom prst="diamond">
                <a:avLst/>
              </a:prstGeom>
              <a:solidFill>
                <a:srgbClr val="FF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17099" name="Group 171"/>
            <p:cNvGrpSpPr>
              <a:grpSpLocks/>
            </p:cNvGrpSpPr>
            <p:nvPr/>
          </p:nvGrpSpPr>
          <p:grpSpPr bwMode="auto">
            <a:xfrm>
              <a:off x="3552" y="1200"/>
              <a:ext cx="144" cy="384"/>
              <a:chOff x="4032" y="1200"/>
              <a:chExt cx="144" cy="384"/>
            </a:xfrm>
          </p:grpSpPr>
          <p:sp>
            <p:nvSpPr>
              <p:cNvPr id="217100" name="Line 172"/>
              <p:cNvSpPr>
                <a:spLocks noChangeShapeType="1"/>
              </p:cNvSpPr>
              <p:nvPr/>
            </p:nvSpPr>
            <p:spPr bwMode="auto">
              <a:xfrm>
                <a:off x="4104" y="1200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7101" name="AutoShape 173"/>
              <p:cNvSpPr>
                <a:spLocks noChangeArrowheads="1"/>
              </p:cNvSpPr>
              <p:nvPr/>
            </p:nvSpPr>
            <p:spPr bwMode="auto">
              <a:xfrm>
                <a:off x="4032" y="1392"/>
                <a:ext cx="144" cy="192"/>
              </a:xfrm>
              <a:prstGeom prst="diamond">
                <a:avLst/>
              </a:prstGeom>
              <a:solidFill>
                <a:srgbClr val="FF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217095" name="Text Box 174"/>
          <p:cNvSpPr txBox="1">
            <a:spLocks noChangeArrowheads="1"/>
          </p:cNvSpPr>
          <p:nvPr/>
        </p:nvSpPr>
        <p:spPr bwMode="auto">
          <a:xfrm>
            <a:off x="400050" y="319088"/>
            <a:ext cx="9475788" cy="1123950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RESISTENZA ACQUISITA PER MODIFICAZIONE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DEL BERSAGLIO</a:t>
            </a:r>
          </a:p>
        </p:txBody>
      </p:sp>
    </p:spTree>
    <p:custDataLst>
      <p:tags r:id="rId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7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9138" name="Group 2"/>
          <p:cNvGrpSpPr>
            <a:grpSpLocks/>
          </p:cNvGrpSpPr>
          <p:nvPr/>
        </p:nvGrpSpPr>
        <p:grpSpPr bwMode="auto">
          <a:xfrm>
            <a:off x="457200" y="1846263"/>
            <a:ext cx="2209800" cy="1658937"/>
            <a:chOff x="288" y="1163"/>
            <a:chExt cx="1392" cy="1045"/>
          </a:xfrm>
        </p:grpSpPr>
        <p:sp>
          <p:nvSpPr>
            <p:cNvPr id="219302" name="Oval 3"/>
            <p:cNvSpPr>
              <a:spLocks noChangeArrowheads="1"/>
            </p:cNvSpPr>
            <p:nvPr/>
          </p:nvSpPr>
          <p:spPr bwMode="auto">
            <a:xfrm>
              <a:off x="288" y="1163"/>
              <a:ext cx="1392" cy="528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400" b="1" i="0"/>
                <a:t>BATTERIO</a:t>
              </a:r>
              <a:endParaRPr lang="it-IT" altLang="it-IT" sz="2400" i="0"/>
            </a:p>
          </p:txBody>
        </p:sp>
        <p:grpSp>
          <p:nvGrpSpPr>
            <p:cNvPr id="219303" name="Group 4"/>
            <p:cNvGrpSpPr>
              <a:grpSpLocks/>
            </p:cNvGrpSpPr>
            <p:nvPr/>
          </p:nvGrpSpPr>
          <p:grpSpPr bwMode="auto">
            <a:xfrm>
              <a:off x="480" y="1628"/>
              <a:ext cx="960" cy="580"/>
              <a:chOff x="480" y="1628"/>
              <a:chExt cx="960" cy="580"/>
            </a:xfrm>
          </p:grpSpPr>
          <p:sp>
            <p:nvSpPr>
              <p:cNvPr id="219304" name="Line 5"/>
              <p:cNvSpPr>
                <a:spLocks noChangeShapeType="1"/>
              </p:cNvSpPr>
              <p:nvPr/>
            </p:nvSpPr>
            <p:spPr bwMode="auto">
              <a:xfrm>
                <a:off x="578" y="1628"/>
                <a:ext cx="0" cy="35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9305" name="Line 6"/>
              <p:cNvSpPr>
                <a:spLocks noChangeShapeType="1"/>
              </p:cNvSpPr>
              <p:nvPr/>
            </p:nvSpPr>
            <p:spPr bwMode="auto">
              <a:xfrm>
                <a:off x="962" y="1691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9306" name="Line 7"/>
              <p:cNvSpPr>
                <a:spLocks noChangeShapeType="1"/>
              </p:cNvSpPr>
              <p:nvPr/>
            </p:nvSpPr>
            <p:spPr bwMode="auto">
              <a:xfrm>
                <a:off x="1346" y="1643"/>
                <a:ext cx="0" cy="306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9307" name="AutoShape 8"/>
              <p:cNvSpPr>
                <a:spLocks noChangeArrowheads="1"/>
              </p:cNvSpPr>
              <p:nvPr/>
            </p:nvSpPr>
            <p:spPr bwMode="auto">
              <a:xfrm rot="5400000">
                <a:off x="437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  <p:sp>
            <p:nvSpPr>
              <p:cNvPr id="219308" name="AutoShape 9"/>
              <p:cNvSpPr>
                <a:spLocks noChangeArrowheads="1"/>
              </p:cNvSpPr>
              <p:nvPr/>
            </p:nvSpPr>
            <p:spPr bwMode="auto">
              <a:xfrm rot="5400000">
                <a:off x="821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  <p:sp>
            <p:nvSpPr>
              <p:cNvPr id="219309" name="AutoShape 10"/>
              <p:cNvSpPr>
                <a:spLocks noChangeArrowheads="1"/>
              </p:cNvSpPr>
              <p:nvPr/>
            </p:nvSpPr>
            <p:spPr bwMode="auto">
              <a:xfrm rot="5400000">
                <a:off x="1205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</p:grpSp>
      </p:grpSp>
      <p:grpSp>
        <p:nvGrpSpPr>
          <p:cNvPr id="219139" name="Group 11"/>
          <p:cNvGrpSpPr>
            <a:grpSpLocks/>
          </p:cNvGrpSpPr>
          <p:nvPr/>
        </p:nvGrpSpPr>
        <p:grpSpPr bwMode="auto">
          <a:xfrm>
            <a:off x="2971800" y="2667000"/>
            <a:ext cx="2133600" cy="1219200"/>
            <a:chOff x="1872" y="3456"/>
            <a:chExt cx="1344" cy="768"/>
          </a:xfrm>
        </p:grpSpPr>
        <p:sp>
          <p:nvSpPr>
            <p:cNvPr id="219300" name="AutoShape 12"/>
            <p:cNvSpPr>
              <a:spLocks noChangeArrowheads="1"/>
            </p:cNvSpPr>
            <p:nvPr/>
          </p:nvSpPr>
          <p:spPr bwMode="auto">
            <a:xfrm>
              <a:off x="1872" y="3456"/>
              <a:ext cx="1344" cy="768"/>
            </a:xfrm>
            <a:prstGeom prst="rightArrow">
              <a:avLst>
                <a:gd name="adj1" fmla="val 50000"/>
                <a:gd name="adj2" fmla="val 43750"/>
              </a:avLst>
            </a:prstGeom>
            <a:solidFill>
              <a:srgbClr val="FF0000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400" i="0"/>
            </a:p>
          </p:txBody>
        </p:sp>
        <p:sp>
          <p:nvSpPr>
            <p:cNvPr id="219301" name="Text Box 13"/>
            <p:cNvSpPr txBox="1">
              <a:spLocks noChangeArrowheads="1"/>
            </p:cNvSpPr>
            <p:nvPr/>
          </p:nvSpPr>
          <p:spPr bwMode="auto">
            <a:xfrm>
              <a:off x="1872" y="3648"/>
              <a:ext cx="100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1800" b="1" i="0">
                  <a:solidFill>
                    <a:schemeClr val="bg1"/>
                  </a:solidFill>
                  <a:latin typeface="Arial" panose="020B0604020202020204" pitchFamily="34" charset="0"/>
                </a:rPr>
                <a:t>BATTERIO </a:t>
              </a:r>
            </a:p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1800" b="1" i="0">
                  <a:solidFill>
                    <a:schemeClr val="bg1"/>
                  </a:solidFill>
                  <a:latin typeface="Arial" panose="020B0604020202020204" pitchFamily="34" charset="0"/>
                </a:rPr>
                <a:t>SI MODIFICA</a:t>
              </a:r>
            </a:p>
          </p:txBody>
        </p:sp>
      </p:grpSp>
      <p:grpSp>
        <p:nvGrpSpPr>
          <p:cNvPr id="219140" name="Group 14"/>
          <p:cNvGrpSpPr>
            <a:grpSpLocks/>
          </p:cNvGrpSpPr>
          <p:nvPr/>
        </p:nvGrpSpPr>
        <p:grpSpPr bwMode="auto">
          <a:xfrm>
            <a:off x="685800" y="3200400"/>
            <a:ext cx="1676400" cy="1762125"/>
            <a:chOff x="528" y="2634"/>
            <a:chExt cx="1056" cy="1110"/>
          </a:xfrm>
        </p:grpSpPr>
        <p:sp>
          <p:nvSpPr>
            <p:cNvPr id="219293" name="Rectangle 15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94" name="Line 16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95" name="Line 17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96" name="Line 18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97" name="AutoShape 19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98" name="AutoShape 20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99" name="AutoShape 21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6" name="Group 22"/>
          <p:cNvGrpSpPr>
            <a:grpSpLocks/>
          </p:cNvGrpSpPr>
          <p:nvPr/>
        </p:nvGrpSpPr>
        <p:grpSpPr bwMode="auto">
          <a:xfrm>
            <a:off x="5638800" y="4943475"/>
            <a:ext cx="1676400" cy="1762125"/>
            <a:chOff x="528" y="2634"/>
            <a:chExt cx="1056" cy="1110"/>
          </a:xfrm>
        </p:grpSpPr>
        <p:sp>
          <p:nvSpPr>
            <p:cNvPr id="219286" name="Rectangle 23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87" name="Line 24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88" name="Line 25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89" name="Line 26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90" name="AutoShape 27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91" name="AutoShape 28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92" name="AutoShape 29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7" name="Group 30"/>
          <p:cNvGrpSpPr>
            <a:grpSpLocks/>
          </p:cNvGrpSpPr>
          <p:nvPr/>
        </p:nvGrpSpPr>
        <p:grpSpPr bwMode="auto">
          <a:xfrm>
            <a:off x="5638800" y="4572000"/>
            <a:ext cx="1676400" cy="1762125"/>
            <a:chOff x="528" y="2634"/>
            <a:chExt cx="1056" cy="1110"/>
          </a:xfrm>
        </p:grpSpPr>
        <p:sp>
          <p:nvSpPr>
            <p:cNvPr id="219279" name="Rectangle 31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80" name="Line 32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81" name="Line 33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82" name="Line 34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83" name="AutoShape 35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84" name="AutoShape 36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85" name="AutoShape 37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8" name="Group 38"/>
          <p:cNvGrpSpPr>
            <a:grpSpLocks/>
          </p:cNvGrpSpPr>
          <p:nvPr/>
        </p:nvGrpSpPr>
        <p:grpSpPr bwMode="auto">
          <a:xfrm>
            <a:off x="5638800" y="4267200"/>
            <a:ext cx="1676400" cy="1762125"/>
            <a:chOff x="528" y="2634"/>
            <a:chExt cx="1056" cy="1110"/>
          </a:xfrm>
        </p:grpSpPr>
        <p:sp>
          <p:nvSpPr>
            <p:cNvPr id="219272" name="Rectangle 39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73" name="Line 40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74" name="Line 41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75" name="Line 42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76" name="AutoShape 43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77" name="AutoShape 44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78" name="AutoShape 45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9" name="Group 46"/>
          <p:cNvGrpSpPr>
            <a:grpSpLocks/>
          </p:cNvGrpSpPr>
          <p:nvPr/>
        </p:nvGrpSpPr>
        <p:grpSpPr bwMode="auto">
          <a:xfrm>
            <a:off x="5638800" y="3886200"/>
            <a:ext cx="1676400" cy="1762125"/>
            <a:chOff x="528" y="2634"/>
            <a:chExt cx="1056" cy="1110"/>
          </a:xfrm>
        </p:grpSpPr>
        <p:sp>
          <p:nvSpPr>
            <p:cNvPr id="219265" name="Rectangle 47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66" name="Line 48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67" name="Line 49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68" name="Line 50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69" name="AutoShape 51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70" name="AutoShape 52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71" name="AutoShape 53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10" name="Group 54"/>
          <p:cNvGrpSpPr>
            <a:grpSpLocks/>
          </p:cNvGrpSpPr>
          <p:nvPr/>
        </p:nvGrpSpPr>
        <p:grpSpPr bwMode="auto">
          <a:xfrm>
            <a:off x="5638800" y="3581400"/>
            <a:ext cx="1676400" cy="1762125"/>
            <a:chOff x="528" y="2634"/>
            <a:chExt cx="1056" cy="1110"/>
          </a:xfrm>
        </p:grpSpPr>
        <p:sp>
          <p:nvSpPr>
            <p:cNvPr id="219258" name="Rectangle 55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59" name="Line 56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60" name="Line 57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61" name="Line 58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62" name="AutoShape 59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63" name="AutoShape 60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64" name="AutoShape 61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11" name="Group 62"/>
          <p:cNvGrpSpPr>
            <a:grpSpLocks/>
          </p:cNvGrpSpPr>
          <p:nvPr/>
        </p:nvGrpSpPr>
        <p:grpSpPr bwMode="auto">
          <a:xfrm>
            <a:off x="5638800" y="3276600"/>
            <a:ext cx="1676400" cy="1762125"/>
            <a:chOff x="528" y="2634"/>
            <a:chExt cx="1056" cy="1110"/>
          </a:xfrm>
        </p:grpSpPr>
        <p:sp>
          <p:nvSpPr>
            <p:cNvPr id="219251" name="Rectangle 63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52" name="Line 64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53" name="Line 65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54" name="Line 66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55" name="AutoShape 67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56" name="AutoShape 68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57" name="AutoShape 69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12" name="Group 70"/>
          <p:cNvGrpSpPr>
            <a:grpSpLocks/>
          </p:cNvGrpSpPr>
          <p:nvPr/>
        </p:nvGrpSpPr>
        <p:grpSpPr bwMode="auto">
          <a:xfrm>
            <a:off x="5562600" y="2895600"/>
            <a:ext cx="1676400" cy="1762125"/>
            <a:chOff x="528" y="2634"/>
            <a:chExt cx="1056" cy="1110"/>
          </a:xfrm>
        </p:grpSpPr>
        <p:sp>
          <p:nvSpPr>
            <p:cNvPr id="219244" name="Rectangle 71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45" name="Line 72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46" name="Line 73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47" name="Line 74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48" name="AutoShape 75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49" name="AutoShape 76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50" name="AutoShape 77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13" name="Group 78"/>
          <p:cNvGrpSpPr>
            <a:grpSpLocks/>
          </p:cNvGrpSpPr>
          <p:nvPr/>
        </p:nvGrpSpPr>
        <p:grpSpPr bwMode="auto">
          <a:xfrm>
            <a:off x="5562600" y="3048000"/>
            <a:ext cx="1676400" cy="1762125"/>
            <a:chOff x="528" y="2634"/>
            <a:chExt cx="1056" cy="1110"/>
          </a:xfrm>
        </p:grpSpPr>
        <p:sp>
          <p:nvSpPr>
            <p:cNvPr id="219237" name="Rectangle 79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38" name="Line 80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39" name="Line 81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40" name="Line 82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41" name="AutoShape 83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42" name="AutoShape 84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43" name="AutoShape 85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14" name="Group 86"/>
          <p:cNvGrpSpPr>
            <a:grpSpLocks/>
          </p:cNvGrpSpPr>
          <p:nvPr/>
        </p:nvGrpSpPr>
        <p:grpSpPr bwMode="auto">
          <a:xfrm>
            <a:off x="5562600" y="3200400"/>
            <a:ext cx="1676400" cy="1762125"/>
            <a:chOff x="528" y="2634"/>
            <a:chExt cx="1056" cy="1110"/>
          </a:xfrm>
        </p:grpSpPr>
        <p:sp>
          <p:nvSpPr>
            <p:cNvPr id="219230" name="Rectangle 87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31" name="Line 88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32" name="Line 89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33" name="Line 90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34" name="AutoShape 91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35" name="AutoShape 92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36" name="AutoShape 93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15" name="Group 94"/>
          <p:cNvGrpSpPr>
            <a:grpSpLocks/>
          </p:cNvGrpSpPr>
          <p:nvPr/>
        </p:nvGrpSpPr>
        <p:grpSpPr bwMode="auto">
          <a:xfrm>
            <a:off x="5562600" y="3352800"/>
            <a:ext cx="1676400" cy="1762125"/>
            <a:chOff x="528" y="2634"/>
            <a:chExt cx="1056" cy="1110"/>
          </a:xfrm>
        </p:grpSpPr>
        <p:sp>
          <p:nvSpPr>
            <p:cNvPr id="219223" name="Rectangle 95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24" name="Line 96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25" name="Line 97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26" name="Line 98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27" name="AutoShape 99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28" name="AutoShape 100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29" name="AutoShape 101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16" name="Group 102"/>
          <p:cNvGrpSpPr>
            <a:grpSpLocks/>
          </p:cNvGrpSpPr>
          <p:nvPr/>
        </p:nvGrpSpPr>
        <p:grpSpPr bwMode="auto">
          <a:xfrm>
            <a:off x="5562600" y="3505200"/>
            <a:ext cx="1676400" cy="1762125"/>
            <a:chOff x="528" y="2634"/>
            <a:chExt cx="1056" cy="1110"/>
          </a:xfrm>
        </p:grpSpPr>
        <p:sp>
          <p:nvSpPr>
            <p:cNvPr id="219216" name="Rectangle 103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17" name="Line 104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18" name="Line 105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19" name="Line 106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20" name="AutoShape 107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21" name="AutoShape 108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22" name="AutoShape 109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17" name="Group 110"/>
          <p:cNvGrpSpPr>
            <a:grpSpLocks/>
          </p:cNvGrpSpPr>
          <p:nvPr/>
        </p:nvGrpSpPr>
        <p:grpSpPr bwMode="auto">
          <a:xfrm>
            <a:off x="5562600" y="3657600"/>
            <a:ext cx="1676400" cy="1762125"/>
            <a:chOff x="528" y="2634"/>
            <a:chExt cx="1056" cy="1110"/>
          </a:xfrm>
        </p:grpSpPr>
        <p:sp>
          <p:nvSpPr>
            <p:cNvPr id="219209" name="Rectangle 111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10" name="Line 112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11" name="Line 113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12" name="Line 114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13" name="AutoShape 115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14" name="AutoShape 116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15" name="AutoShape 117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18" name="Group 118"/>
          <p:cNvGrpSpPr>
            <a:grpSpLocks/>
          </p:cNvGrpSpPr>
          <p:nvPr/>
        </p:nvGrpSpPr>
        <p:grpSpPr bwMode="auto">
          <a:xfrm>
            <a:off x="5562600" y="3733800"/>
            <a:ext cx="1676400" cy="1762125"/>
            <a:chOff x="528" y="2634"/>
            <a:chExt cx="1056" cy="1110"/>
          </a:xfrm>
        </p:grpSpPr>
        <p:sp>
          <p:nvSpPr>
            <p:cNvPr id="219202" name="Rectangle 119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203" name="Line 120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04" name="Line 121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05" name="Line 122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206" name="AutoShape 123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07" name="AutoShape 124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08" name="AutoShape 125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19" name="Group 126"/>
          <p:cNvGrpSpPr>
            <a:grpSpLocks/>
          </p:cNvGrpSpPr>
          <p:nvPr/>
        </p:nvGrpSpPr>
        <p:grpSpPr bwMode="auto">
          <a:xfrm>
            <a:off x="5562600" y="3886200"/>
            <a:ext cx="1676400" cy="1762125"/>
            <a:chOff x="528" y="2634"/>
            <a:chExt cx="1056" cy="1110"/>
          </a:xfrm>
        </p:grpSpPr>
        <p:sp>
          <p:nvSpPr>
            <p:cNvPr id="219195" name="Rectangle 127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196" name="Line 128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97" name="Line 129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98" name="Line 130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99" name="AutoShape 131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00" name="AutoShape 132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201" name="AutoShape 133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20" name="Group 134"/>
          <p:cNvGrpSpPr>
            <a:grpSpLocks/>
          </p:cNvGrpSpPr>
          <p:nvPr/>
        </p:nvGrpSpPr>
        <p:grpSpPr bwMode="auto">
          <a:xfrm>
            <a:off x="5562600" y="4029075"/>
            <a:ext cx="1676400" cy="1762125"/>
            <a:chOff x="528" y="2634"/>
            <a:chExt cx="1056" cy="1110"/>
          </a:xfrm>
        </p:grpSpPr>
        <p:sp>
          <p:nvSpPr>
            <p:cNvPr id="219188" name="Rectangle 135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189" name="Line 136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90" name="Line 137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91" name="Line 138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92" name="AutoShape 139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193" name="AutoShape 140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194" name="AutoShape 141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21" name="Group 142"/>
          <p:cNvGrpSpPr>
            <a:grpSpLocks/>
          </p:cNvGrpSpPr>
          <p:nvPr/>
        </p:nvGrpSpPr>
        <p:grpSpPr bwMode="auto">
          <a:xfrm>
            <a:off x="5562600" y="4181475"/>
            <a:ext cx="1676400" cy="1762125"/>
            <a:chOff x="528" y="2634"/>
            <a:chExt cx="1056" cy="1110"/>
          </a:xfrm>
        </p:grpSpPr>
        <p:sp>
          <p:nvSpPr>
            <p:cNvPr id="219181" name="Rectangle 143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182" name="Line 144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83" name="Line 145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84" name="Line 146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85" name="AutoShape 147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186" name="AutoShape 148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187" name="AutoShape 149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22" name="Group 150"/>
          <p:cNvGrpSpPr>
            <a:grpSpLocks/>
          </p:cNvGrpSpPr>
          <p:nvPr/>
        </p:nvGrpSpPr>
        <p:grpSpPr bwMode="auto">
          <a:xfrm>
            <a:off x="5562600" y="4333875"/>
            <a:ext cx="1676400" cy="1762125"/>
            <a:chOff x="528" y="2634"/>
            <a:chExt cx="1056" cy="1110"/>
          </a:xfrm>
        </p:grpSpPr>
        <p:sp>
          <p:nvSpPr>
            <p:cNvPr id="219174" name="Rectangle 151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19175" name="Line 152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76" name="Line 153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77" name="Line 154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78" name="AutoShape 155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179" name="AutoShape 156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19180" name="AutoShape 157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219158" name="Group 159"/>
          <p:cNvGrpSpPr>
            <a:grpSpLocks/>
          </p:cNvGrpSpPr>
          <p:nvPr/>
        </p:nvGrpSpPr>
        <p:grpSpPr bwMode="auto">
          <a:xfrm>
            <a:off x="684213" y="3271838"/>
            <a:ext cx="1684337" cy="277812"/>
            <a:chOff x="431" y="2061"/>
            <a:chExt cx="1061" cy="175"/>
          </a:xfrm>
        </p:grpSpPr>
        <p:sp>
          <p:nvSpPr>
            <p:cNvPr id="219171" name="Freeform 160"/>
            <p:cNvSpPr>
              <a:spLocks/>
            </p:cNvSpPr>
            <p:nvPr/>
          </p:nvSpPr>
          <p:spPr bwMode="auto">
            <a:xfrm>
              <a:off x="431" y="2061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72" name="Freeform 161"/>
            <p:cNvSpPr>
              <a:spLocks/>
            </p:cNvSpPr>
            <p:nvPr/>
          </p:nvSpPr>
          <p:spPr bwMode="auto">
            <a:xfrm>
              <a:off x="812" y="2064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19173" name="Freeform 162"/>
            <p:cNvSpPr>
              <a:spLocks/>
            </p:cNvSpPr>
            <p:nvPr/>
          </p:nvSpPr>
          <p:spPr bwMode="auto">
            <a:xfrm>
              <a:off x="1200" y="2064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grpSp>
        <p:nvGrpSpPr>
          <p:cNvPr id="219159" name="Group 163"/>
          <p:cNvGrpSpPr>
            <a:grpSpLocks/>
          </p:cNvGrpSpPr>
          <p:nvPr/>
        </p:nvGrpSpPr>
        <p:grpSpPr bwMode="auto">
          <a:xfrm>
            <a:off x="5257800" y="1828800"/>
            <a:ext cx="2209800" cy="1371600"/>
            <a:chOff x="3312" y="720"/>
            <a:chExt cx="1392" cy="864"/>
          </a:xfrm>
        </p:grpSpPr>
        <p:sp>
          <p:nvSpPr>
            <p:cNvPr id="219161" name="Oval 164"/>
            <p:cNvSpPr>
              <a:spLocks noChangeArrowheads="1"/>
            </p:cNvSpPr>
            <p:nvPr/>
          </p:nvSpPr>
          <p:spPr bwMode="auto">
            <a:xfrm>
              <a:off x="3312" y="720"/>
              <a:ext cx="1392" cy="528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400" b="1" i="0"/>
                <a:t>BATTERIO</a:t>
              </a:r>
              <a:endParaRPr lang="it-IT" altLang="it-IT" sz="2400" i="0"/>
            </a:p>
          </p:txBody>
        </p:sp>
        <p:grpSp>
          <p:nvGrpSpPr>
            <p:cNvPr id="219162" name="Group 165"/>
            <p:cNvGrpSpPr>
              <a:grpSpLocks/>
            </p:cNvGrpSpPr>
            <p:nvPr/>
          </p:nvGrpSpPr>
          <p:grpSpPr bwMode="auto">
            <a:xfrm>
              <a:off x="3936" y="1200"/>
              <a:ext cx="144" cy="384"/>
              <a:chOff x="4032" y="1200"/>
              <a:chExt cx="144" cy="384"/>
            </a:xfrm>
          </p:grpSpPr>
          <p:sp>
            <p:nvSpPr>
              <p:cNvPr id="219169" name="Line 166"/>
              <p:cNvSpPr>
                <a:spLocks noChangeShapeType="1"/>
              </p:cNvSpPr>
              <p:nvPr/>
            </p:nvSpPr>
            <p:spPr bwMode="auto">
              <a:xfrm>
                <a:off x="4104" y="1200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9170" name="AutoShape 167"/>
              <p:cNvSpPr>
                <a:spLocks noChangeArrowheads="1"/>
              </p:cNvSpPr>
              <p:nvPr/>
            </p:nvSpPr>
            <p:spPr bwMode="auto">
              <a:xfrm>
                <a:off x="4032" y="1392"/>
                <a:ext cx="144" cy="192"/>
              </a:xfrm>
              <a:prstGeom prst="diamond">
                <a:avLst/>
              </a:prstGeom>
              <a:solidFill>
                <a:srgbClr val="FF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19163" name="Group 168"/>
            <p:cNvGrpSpPr>
              <a:grpSpLocks/>
            </p:cNvGrpSpPr>
            <p:nvPr/>
          </p:nvGrpSpPr>
          <p:grpSpPr bwMode="auto">
            <a:xfrm>
              <a:off x="4320" y="1200"/>
              <a:ext cx="144" cy="384"/>
              <a:chOff x="4032" y="1200"/>
              <a:chExt cx="144" cy="384"/>
            </a:xfrm>
          </p:grpSpPr>
          <p:sp>
            <p:nvSpPr>
              <p:cNvPr id="219167" name="Line 169"/>
              <p:cNvSpPr>
                <a:spLocks noChangeShapeType="1"/>
              </p:cNvSpPr>
              <p:nvPr/>
            </p:nvSpPr>
            <p:spPr bwMode="auto">
              <a:xfrm>
                <a:off x="4104" y="1200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9168" name="AutoShape 170"/>
              <p:cNvSpPr>
                <a:spLocks noChangeArrowheads="1"/>
              </p:cNvSpPr>
              <p:nvPr/>
            </p:nvSpPr>
            <p:spPr bwMode="auto">
              <a:xfrm>
                <a:off x="4032" y="1392"/>
                <a:ext cx="144" cy="192"/>
              </a:xfrm>
              <a:prstGeom prst="diamond">
                <a:avLst/>
              </a:prstGeom>
              <a:solidFill>
                <a:srgbClr val="FF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19164" name="Group 171"/>
            <p:cNvGrpSpPr>
              <a:grpSpLocks/>
            </p:cNvGrpSpPr>
            <p:nvPr/>
          </p:nvGrpSpPr>
          <p:grpSpPr bwMode="auto">
            <a:xfrm>
              <a:off x="3552" y="1200"/>
              <a:ext cx="144" cy="384"/>
              <a:chOff x="4032" y="1200"/>
              <a:chExt cx="144" cy="384"/>
            </a:xfrm>
          </p:grpSpPr>
          <p:sp>
            <p:nvSpPr>
              <p:cNvPr id="219165" name="Line 172"/>
              <p:cNvSpPr>
                <a:spLocks noChangeShapeType="1"/>
              </p:cNvSpPr>
              <p:nvPr/>
            </p:nvSpPr>
            <p:spPr bwMode="auto">
              <a:xfrm>
                <a:off x="4104" y="1200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19166" name="AutoShape 173"/>
              <p:cNvSpPr>
                <a:spLocks noChangeArrowheads="1"/>
              </p:cNvSpPr>
              <p:nvPr/>
            </p:nvSpPr>
            <p:spPr bwMode="auto">
              <a:xfrm>
                <a:off x="4032" y="1392"/>
                <a:ext cx="144" cy="192"/>
              </a:xfrm>
              <a:prstGeom prst="diamond">
                <a:avLst/>
              </a:prstGeom>
              <a:solidFill>
                <a:srgbClr val="FF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219160" name="Text Box 174"/>
          <p:cNvSpPr txBox="1">
            <a:spLocks noChangeArrowheads="1"/>
          </p:cNvSpPr>
          <p:nvPr/>
        </p:nvSpPr>
        <p:spPr bwMode="auto">
          <a:xfrm>
            <a:off x="400050" y="319088"/>
            <a:ext cx="9475788" cy="1123950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RESISTENZA ACQUISITA PER MODIFICAZIONE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DEL BERSAGLIO</a:t>
            </a:r>
          </a:p>
        </p:txBody>
      </p:sp>
    </p:spTree>
    <p:custDataLst>
      <p:tags r:id="rId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8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4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7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20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23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26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29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32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35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38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41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44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47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8500"/>
                            </p:stCondLst>
                            <p:childTnLst>
                              <p:par>
                                <p:cTn id="50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9000"/>
                            </p:stCondLst>
                            <p:childTnLst>
                              <p:par>
                                <p:cTn id="5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186" name="Group 2"/>
          <p:cNvGrpSpPr>
            <a:grpSpLocks/>
          </p:cNvGrpSpPr>
          <p:nvPr/>
        </p:nvGrpSpPr>
        <p:grpSpPr bwMode="auto">
          <a:xfrm>
            <a:off x="457200" y="1846263"/>
            <a:ext cx="2209800" cy="1658937"/>
            <a:chOff x="288" y="1163"/>
            <a:chExt cx="1392" cy="1045"/>
          </a:xfrm>
        </p:grpSpPr>
        <p:sp>
          <p:nvSpPr>
            <p:cNvPr id="221223" name="Oval 3"/>
            <p:cNvSpPr>
              <a:spLocks noChangeArrowheads="1"/>
            </p:cNvSpPr>
            <p:nvPr/>
          </p:nvSpPr>
          <p:spPr bwMode="auto">
            <a:xfrm>
              <a:off x="288" y="1163"/>
              <a:ext cx="1392" cy="528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400" b="1" i="0"/>
                <a:t>BATTERIO</a:t>
              </a:r>
              <a:endParaRPr lang="it-IT" altLang="it-IT" sz="2400" i="0"/>
            </a:p>
          </p:txBody>
        </p:sp>
        <p:grpSp>
          <p:nvGrpSpPr>
            <p:cNvPr id="221224" name="Group 4"/>
            <p:cNvGrpSpPr>
              <a:grpSpLocks/>
            </p:cNvGrpSpPr>
            <p:nvPr/>
          </p:nvGrpSpPr>
          <p:grpSpPr bwMode="auto">
            <a:xfrm>
              <a:off x="480" y="1628"/>
              <a:ext cx="960" cy="580"/>
              <a:chOff x="480" y="1628"/>
              <a:chExt cx="960" cy="580"/>
            </a:xfrm>
          </p:grpSpPr>
          <p:sp>
            <p:nvSpPr>
              <p:cNvPr id="221225" name="Line 5"/>
              <p:cNvSpPr>
                <a:spLocks noChangeShapeType="1"/>
              </p:cNvSpPr>
              <p:nvPr/>
            </p:nvSpPr>
            <p:spPr bwMode="auto">
              <a:xfrm>
                <a:off x="578" y="1628"/>
                <a:ext cx="0" cy="35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21226" name="Line 6"/>
              <p:cNvSpPr>
                <a:spLocks noChangeShapeType="1"/>
              </p:cNvSpPr>
              <p:nvPr/>
            </p:nvSpPr>
            <p:spPr bwMode="auto">
              <a:xfrm>
                <a:off x="962" y="1691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21227" name="Line 7"/>
              <p:cNvSpPr>
                <a:spLocks noChangeShapeType="1"/>
              </p:cNvSpPr>
              <p:nvPr/>
            </p:nvSpPr>
            <p:spPr bwMode="auto">
              <a:xfrm>
                <a:off x="1346" y="1643"/>
                <a:ext cx="0" cy="306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21228" name="AutoShape 8"/>
              <p:cNvSpPr>
                <a:spLocks noChangeArrowheads="1"/>
              </p:cNvSpPr>
              <p:nvPr/>
            </p:nvSpPr>
            <p:spPr bwMode="auto">
              <a:xfrm rot="5400000">
                <a:off x="437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  <p:sp>
            <p:nvSpPr>
              <p:cNvPr id="221229" name="AutoShape 9"/>
              <p:cNvSpPr>
                <a:spLocks noChangeArrowheads="1"/>
              </p:cNvSpPr>
              <p:nvPr/>
            </p:nvSpPr>
            <p:spPr bwMode="auto">
              <a:xfrm rot="5400000">
                <a:off x="821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  <p:sp>
            <p:nvSpPr>
              <p:cNvPr id="221230" name="AutoShape 10"/>
              <p:cNvSpPr>
                <a:spLocks noChangeArrowheads="1"/>
              </p:cNvSpPr>
              <p:nvPr/>
            </p:nvSpPr>
            <p:spPr bwMode="auto">
              <a:xfrm rot="5400000">
                <a:off x="1205" y="1974"/>
                <a:ext cx="277" cy="192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600"/>
                  <a:gd name="T13" fmla="*/ 0 h 21600"/>
                  <a:gd name="T14" fmla="*/ 21600 w 21600"/>
                  <a:gd name="T15" fmla="*/ 7763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5400" y="10800"/>
                    </a:moveTo>
                    <a:cubicBezTo>
                      <a:pt x="5400" y="7817"/>
                      <a:pt x="7817" y="5400"/>
                      <a:pt x="10800" y="5400"/>
                    </a:cubicBezTo>
                    <a:cubicBezTo>
                      <a:pt x="13782" y="5399"/>
                      <a:pt x="16199" y="7817"/>
                      <a:pt x="16200" y="10799"/>
                    </a:cubicBezTo>
                    <a:lnTo>
                      <a:pt x="21600" y="10800"/>
                    </a:lnTo>
                    <a:cubicBezTo>
                      <a:pt x="21600" y="4835"/>
                      <a:pt x="16764" y="0"/>
                      <a:pt x="10800" y="0"/>
                    </a:cubicBezTo>
                    <a:cubicBezTo>
                      <a:pt x="4835" y="0"/>
                      <a:pt x="0" y="4835"/>
                      <a:pt x="0" y="10800"/>
                    </a:cubicBezTo>
                    <a:lnTo>
                      <a:pt x="5400" y="1080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endParaRPr lang="it-IT"/>
              </a:p>
            </p:txBody>
          </p:sp>
        </p:grpSp>
      </p:grpSp>
      <p:grpSp>
        <p:nvGrpSpPr>
          <p:cNvPr id="221187" name="Group 11"/>
          <p:cNvGrpSpPr>
            <a:grpSpLocks/>
          </p:cNvGrpSpPr>
          <p:nvPr/>
        </p:nvGrpSpPr>
        <p:grpSpPr bwMode="auto">
          <a:xfrm>
            <a:off x="2971800" y="2667000"/>
            <a:ext cx="2133600" cy="1219200"/>
            <a:chOff x="1872" y="3456"/>
            <a:chExt cx="1344" cy="768"/>
          </a:xfrm>
        </p:grpSpPr>
        <p:sp>
          <p:nvSpPr>
            <p:cNvPr id="221221" name="AutoShape 12"/>
            <p:cNvSpPr>
              <a:spLocks noChangeArrowheads="1"/>
            </p:cNvSpPr>
            <p:nvPr/>
          </p:nvSpPr>
          <p:spPr bwMode="auto">
            <a:xfrm>
              <a:off x="1872" y="3456"/>
              <a:ext cx="1344" cy="768"/>
            </a:xfrm>
            <a:prstGeom prst="rightArrow">
              <a:avLst>
                <a:gd name="adj1" fmla="val 50000"/>
                <a:gd name="adj2" fmla="val 43750"/>
              </a:avLst>
            </a:prstGeom>
            <a:solidFill>
              <a:srgbClr val="FF0000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400" i="0"/>
            </a:p>
          </p:txBody>
        </p:sp>
        <p:sp>
          <p:nvSpPr>
            <p:cNvPr id="221222" name="Text Box 13"/>
            <p:cNvSpPr txBox="1">
              <a:spLocks noChangeArrowheads="1"/>
            </p:cNvSpPr>
            <p:nvPr/>
          </p:nvSpPr>
          <p:spPr bwMode="auto">
            <a:xfrm>
              <a:off x="1872" y="3648"/>
              <a:ext cx="100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1800" b="1" i="0">
                  <a:solidFill>
                    <a:schemeClr val="bg1"/>
                  </a:solidFill>
                  <a:latin typeface="Arial" panose="020B0604020202020204" pitchFamily="34" charset="0"/>
                </a:rPr>
                <a:t>BATTERIO </a:t>
              </a:r>
            </a:p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1800" b="1" i="0">
                  <a:solidFill>
                    <a:schemeClr val="bg1"/>
                  </a:solidFill>
                  <a:latin typeface="Arial" panose="020B0604020202020204" pitchFamily="34" charset="0"/>
                </a:rPr>
                <a:t>SI MODIFICA</a:t>
              </a:r>
            </a:p>
          </p:txBody>
        </p:sp>
      </p:grpSp>
      <p:grpSp>
        <p:nvGrpSpPr>
          <p:cNvPr id="221188" name="Group 14"/>
          <p:cNvGrpSpPr>
            <a:grpSpLocks/>
          </p:cNvGrpSpPr>
          <p:nvPr/>
        </p:nvGrpSpPr>
        <p:grpSpPr bwMode="auto">
          <a:xfrm>
            <a:off x="685800" y="3200400"/>
            <a:ext cx="1676400" cy="1762125"/>
            <a:chOff x="528" y="2634"/>
            <a:chExt cx="1056" cy="1110"/>
          </a:xfrm>
        </p:grpSpPr>
        <p:sp>
          <p:nvSpPr>
            <p:cNvPr id="221214" name="Rectangle 15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21215" name="Line 16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21216" name="Line 17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21217" name="Line 18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21218" name="AutoShape 19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21219" name="AutoShape 20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21220" name="AutoShape 21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grpSp>
        <p:nvGrpSpPr>
          <p:cNvPr id="221189" name="Group 46"/>
          <p:cNvGrpSpPr>
            <a:grpSpLocks/>
          </p:cNvGrpSpPr>
          <p:nvPr/>
        </p:nvGrpSpPr>
        <p:grpSpPr bwMode="auto">
          <a:xfrm>
            <a:off x="5638800" y="3886200"/>
            <a:ext cx="1676400" cy="1762125"/>
            <a:chOff x="528" y="2634"/>
            <a:chExt cx="1056" cy="1110"/>
          </a:xfrm>
        </p:grpSpPr>
        <p:sp>
          <p:nvSpPr>
            <p:cNvPr id="221207" name="Rectangle 47"/>
            <p:cNvSpPr>
              <a:spLocks noChangeArrowheads="1"/>
            </p:cNvSpPr>
            <p:nvPr/>
          </p:nvSpPr>
          <p:spPr bwMode="auto">
            <a:xfrm>
              <a:off x="528" y="3216"/>
              <a:ext cx="1056" cy="528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800" b="1" i="0"/>
                <a:t>ATB</a:t>
              </a:r>
              <a:endParaRPr lang="it-IT" altLang="it-IT" sz="2400" i="0"/>
            </a:p>
          </p:txBody>
        </p:sp>
        <p:sp>
          <p:nvSpPr>
            <p:cNvPr id="221208" name="Line 48"/>
            <p:cNvSpPr>
              <a:spLocks noChangeShapeType="1"/>
            </p:cNvSpPr>
            <p:nvPr/>
          </p:nvSpPr>
          <p:spPr bwMode="auto">
            <a:xfrm rot="10800000">
              <a:off x="1437" y="2863"/>
              <a:ext cx="0" cy="35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21209" name="Line 49"/>
            <p:cNvSpPr>
              <a:spLocks noChangeShapeType="1"/>
            </p:cNvSpPr>
            <p:nvPr/>
          </p:nvSpPr>
          <p:spPr bwMode="auto">
            <a:xfrm rot="10800000">
              <a:off x="1051" y="2885"/>
              <a:ext cx="0" cy="329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21210" name="Line 50"/>
            <p:cNvSpPr>
              <a:spLocks noChangeShapeType="1"/>
            </p:cNvSpPr>
            <p:nvPr/>
          </p:nvSpPr>
          <p:spPr bwMode="auto">
            <a:xfrm rot="10800000">
              <a:off x="669" y="2894"/>
              <a:ext cx="0" cy="306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21211" name="AutoShape 51"/>
            <p:cNvSpPr>
              <a:spLocks noChangeArrowheads="1"/>
            </p:cNvSpPr>
            <p:nvPr/>
          </p:nvSpPr>
          <p:spPr bwMode="auto">
            <a:xfrm rot="-5400000">
              <a:off x="1300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21212" name="AutoShape 52"/>
            <p:cNvSpPr>
              <a:spLocks noChangeArrowheads="1"/>
            </p:cNvSpPr>
            <p:nvPr/>
          </p:nvSpPr>
          <p:spPr bwMode="auto">
            <a:xfrm rot="-5400000">
              <a:off x="916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  <p:sp>
          <p:nvSpPr>
            <p:cNvPr id="221213" name="AutoShape 53"/>
            <p:cNvSpPr>
              <a:spLocks noChangeArrowheads="1"/>
            </p:cNvSpPr>
            <p:nvPr/>
          </p:nvSpPr>
          <p:spPr bwMode="auto">
            <a:xfrm rot="-5400000">
              <a:off x="532" y="2677"/>
              <a:ext cx="277" cy="1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600"/>
                <a:gd name="T13" fmla="*/ 0 h 21600"/>
                <a:gd name="T14" fmla="*/ 21600 w 21600"/>
                <a:gd name="T15" fmla="*/ 7763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5400" y="10800"/>
                  </a:moveTo>
                  <a:cubicBezTo>
                    <a:pt x="5400" y="7817"/>
                    <a:pt x="7817" y="5400"/>
                    <a:pt x="10800" y="5400"/>
                  </a:cubicBezTo>
                  <a:cubicBezTo>
                    <a:pt x="13782" y="5399"/>
                    <a:pt x="16199" y="7817"/>
                    <a:pt x="16200" y="10799"/>
                  </a:cubicBezTo>
                  <a:lnTo>
                    <a:pt x="21600" y="10800"/>
                  </a:lnTo>
                  <a:cubicBezTo>
                    <a:pt x="21600" y="4835"/>
                    <a:pt x="16764" y="0"/>
                    <a:pt x="10800" y="0"/>
                  </a:cubicBezTo>
                  <a:cubicBezTo>
                    <a:pt x="4835" y="0"/>
                    <a:pt x="0" y="4835"/>
                    <a:pt x="0" y="10800"/>
                  </a:cubicBezTo>
                  <a:lnTo>
                    <a:pt x="5400" y="108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eaVert" wrap="none" anchor="ctr"/>
            <a:lstStyle/>
            <a:p>
              <a:endParaRPr lang="it-IT"/>
            </a:p>
          </p:txBody>
        </p:sp>
      </p:grpSp>
      <p:sp>
        <p:nvSpPr>
          <p:cNvPr id="1026206" name="Rectangle 158"/>
          <p:cNvSpPr>
            <a:spLocks noChangeArrowheads="1"/>
          </p:cNvSpPr>
          <p:nvPr/>
        </p:nvSpPr>
        <p:spPr bwMode="auto">
          <a:xfrm>
            <a:off x="8001000" y="5105400"/>
            <a:ext cx="1981200" cy="990600"/>
          </a:xfrm>
          <a:prstGeom prst="rect">
            <a:avLst/>
          </a:prstGeom>
          <a:solidFill>
            <a:srgbClr val="FF000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ATB NON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PIU’ ATTIVO</a:t>
            </a:r>
          </a:p>
        </p:txBody>
      </p:sp>
      <p:grpSp>
        <p:nvGrpSpPr>
          <p:cNvPr id="221191" name="Group 159"/>
          <p:cNvGrpSpPr>
            <a:grpSpLocks/>
          </p:cNvGrpSpPr>
          <p:nvPr/>
        </p:nvGrpSpPr>
        <p:grpSpPr bwMode="auto">
          <a:xfrm>
            <a:off x="684213" y="3271838"/>
            <a:ext cx="1684337" cy="277812"/>
            <a:chOff x="431" y="2061"/>
            <a:chExt cx="1061" cy="175"/>
          </a:xfrm>
        </p:grpSpPr>
        <p:sp>
          <p:nvSpPr>
            <p:cNvPr id="221204" name="Freeform 160"/>
            <p:cNvSpPr>
              <a:spLocks/>
            </p:cNvSpPr>
            <p:nvPr/>
          </p:nvSpPr>
          <p:spPr bwMode="auto">
            <a:xfrm>
              <a:off x="431" y="2061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21205" name="Freeform 161"/>
            <p:cNvSpPr>
              <a:spLocks/>
            </p:cNvSpPr>
            <p:nvPr/>
          </p:nvSpPr>
          <p:spPr bwMode="auto">
            <a:xfrm>
              <a:off x="812" y="2064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21206" name="Freeform 162"/>
            <p:cNvSpPr>
              <a:spLocks/>
            </p:cNvSpPr>
            <p:nvPr/>
          </p:nvSpPr>
          <p:spPr bwMode="auto">
            <a:xfrm>
              <a:off x="1200" y="2064"/>
              <a:ext cx="292" cy="172"/>
            </a:xfrm>
            <a:custGeom>
              <a:avLst/>
              <a:gdLst>
                <a:gd name="T0" fmla="*/ 61 w 292"/>
                <a:gd name="T1" fmla="*/ 0 h 172"/>
                <a:gd name="T2" fmla="*/ 0 w 292"/>
                <a:gd name="T3" fmla="*/ 39 h 172"/>
                <a:gd name="T4" fmla="*/ 7 w 292"/>
                <a:gd name="T5" fmla="*/ 93 h 172"/>
                <a:gd name="T6" fmla="*/ 115 w 292"/>
                <a:gd name="T7" fmla="*/ 154 h 172"/>
                <a:gd name="T8" fmla="*/ 284 w 292"/>
                <a:gd name="T9" fmla="*/ 108 h 172"/>
                <a:gd name="T10" fmla="*/ 254 w 292"/>
                <a:gd name="T11" fmla="*/ 23 h 1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172"/>
                <a:gd name="T20" fmla="*/ 292 w 292"/>
                <a:gd name="T21" fmla="*/ 172 h 1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172">
                  <a:moveTo>
                    <a:pt x="61" y="0"/>
                  </a:moveTo>
                  <a:cubicBezTo>
                    <a:pt x="29" y="9"/>
                    <a:pt x="22" y="16"/>
                    <a:pt x="0" y="39"/>
                  </a:cubicBezTo>
                  <a:cubicBezTo>
                    <a:pt x="2" y="57"/>
                    <a:pt x="1" y="76"/>
                    <a:pt x="7" y="93"/>
                  </a:cubicBezTo>
                  <a:cubicBezTo>
                    <a:pt x="17" y="122"/>
                    <a:pt x="89" y="147"/>
                    <a:pt x="115" y="154"/>
                  </a:cubicBezTo>
                  <a:cubicBezTo>
                    <a:pt x="207" y="148"/>
                    <a:pt x="242" y="172"/>
                    <a:pt x="284" y="108"/>
                  </a:cubicBezTo>
                  <a:cubicBezTo>
                    <a:pt x="283" y="96"/>
                    <a:pt x="292" y="23"/>
                    <a:pt x="254" y="23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grpSp>
        <p:nvGrpSpPr>
          <p:cNvPr id="221192" name="Group 163"/>
          <p:cNvGrpSpPr>
            <a:grpSpLocks/>
          </p:cNvGrpSpPr>
          <p:nvPr/>
        </p:nvGrpSpPr>
        <p:grpSpPr bwMode="auto">
          <a:xfrm>
            <a:off x="5257800" y="1828800"/>
            <a:ext cx="2209800" cy="1371600"/>
            <a:chOff x="3312" y="720"/>
            <a:chExt cx="1392" cy="864"/>
          </a:xfrm>
        </p:grpSpPr>
        <p:sp>
          <p:nvSpPr>
            <p:cNvPr id="221194" name="Oval 164"/>
            <p:cNvSpPr>
              <a:spLocks noChangeArrowheads="1"/>
            </p:cNvSpPr>
            <p:nvPr/>
          </p:nvSpPr>
          <p:spPr bwMode="auto">
            <a:xfrm>
              <a:off x="3312" y="720"/>
              <a:ext cx="1392" cy="528"/>
            </a:xfrm>
            <a:prstGeom prst="ellipse">
              <a:avLst/>
            </a:prstGeom>
            <a:solidFill>
              <a:srgbClr val="FFFFFF"/>
            </a:solidFill>
            <a:ln w="381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it-IT" altLang="it-IT" sz="2400" b="1" i="0"/>
                <a:t>BATTERIO</a:t>
              </a:r>
              <a:endParaRPr lang="it-IT" altLang="it-IT" sz="2400" i="0"/>
            </a:p>
          </p:txBody>
        </p:sp>
        <p:grpSp>
          <p:nvGrpSpPr>
            <p:cNvPr id="221195" name="Group 165"/>
            <p:cNvGrpSpPr>
              <a:grpSpLocks/>
            </p:cNvGrpSpPr>
            <p:nvPr/>
          </p:nvGrpSpPr>
          <p:grpSpPr bwMode="auto">
            <a:xfrm>
              <a:off x="3936" y="1200"/>
              <a:ext cx="144" cy="384"/>
              <a:chOff x="4032" y="1200"/>
              <a:chExt cx="144" cy="384"/>
            </a:xfrm>
          </p:grpSpPr>
          <p:sp>
            <p:nvSpPr>
              <p:cNvPr id="221202" name="Line 166"/>
              <p:cNvSpPr>
                <a:spLocks noChangeShapeType="1"/>
              </p:cNvSpPr>
              <p:nvPr/>
            </p:nvSpPr>
            <p:spPr bwMode="auto">
              <a:xfrm>
                <a:off x="4104" y="1200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21203" name="AutoShape 167"/>
              <p:cNvSpPr>
                <a:spLocks noChangeArrowheads="1"/>
              </p:cNvSpPr>
              <p:nvPr/>
            </p:nvSpPr>
            <p:spPr bwMode="auto">
              <a:xfrm>
                <a:off x="4032" y="1392"/>
                <a:ext cx="144" cy="192"/>
              </a:xfrm>
              <a:prstGeom prst="diamond">
                <a:avLst/>
              </a:prstGeom>
              <a:solidFill>
                <a:srgbClr val="FF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21196" name="Group 168"/>
            <p:cNvGrpSpPr>
              <a:grpSpLocks/>
            </p:cNvGrpSpPr>
            <p:nvPr/>
          </p:nvGrpSpPr>
          <p:grpSpPr bwMode="auto">
            <a:xfrm>
              <a:off x="4320" y="1200"/>
              <a:ext cx="144" cy="384"/>
              <a:chOff x="4032" y="1200"/>
              <a:chExt cx="144" cy="384"/>
            </a:xfrm>
          </p:grpSpPr>
          <p:sp>
            <p:nvSpPr>
              <p:cNvPr id="221200" name="Line 169"/>
              <p:cNvSpPr>
                <a:spLocks noChangeShapeType="1"/>
              </p:cNvSpPr>
              <p:nvPr/>
            </p:nvSpPr>
            <p:spPr bwMode="auto">
              <a:xfrm>
                <a:off x="4104" y="1200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21201" name="AutoShape 170"/>
              <p:cNvSpPr>
                <a:spLocks noChangeArrowheads="1"/>
              </p:cNvSpPr>
              <p:nvPr/>
            </p:nvSpPr>
            <p:spPr bwMode="auto">
              <a:xfrm>
                <a:off x="4032" y="1392"/>
                <a:ext cx="144" cy="192"/>
              </a:xfrm>
              <a:prstGeom prst="diamond">
                <a:avLst/>
              </a:prstGeom>
              <a:solidFill>
                <a:srgbClr val="FF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21197" name="Group 171"/>
            <p:cNvGrpSpPr>
              <a:grpSpLocks/>
            </p:cNvGrpSpPr>
            <p:nvPr/>
          </p:nvGrpSpPr>
          <p:grpSpPr bwMode="auto">
            <a:xfrm>
              <a:off x="3552" y="1200"/>
              <a:ext cx="144" cy="384"/>
              <a:chOff x="4032" y="1200"/>
              <a:chExt cx="144" cy="384"/>
            </a:xfrm>
          </p:grpSpPr>
          <p:sp>
            <p:nvSpPr>
              <p:cNvPr id="221198" name="Line 172"/>
              <p:cNvSpPr>
                <a:spLocks noChangeShapeType="1"/>
              </p:cNvSpPr>
              <p:nvPr/>
            </p:nvSpPr>
            <p:spPr bwMode="auto">
              <a:xfrm>
                <a:off x="4104" y="1200"/>
                <a:ext cx="0" cy="26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it-IT"/>
              </a:p>
            </p:txBody>
          </p:sp>
          <p:sp>
            <p:nvSpPr>
              <p:cNvPr id="221199" name="AutoShape 173"/>
              <p:cNvSpPr>
                <a:spLocks noChangeArrowheads="1"/>
              </p:cNvSpPr>
              <p:nvPr/>
            </p:nvSpPr>
            <p:spPr bwMode="auto">
              <a:xfrm>
                <a:off x="4032" y="1392"/>
                <a:ext cx="144" cy="192"/>
              </a:xfrm>
              <a:prstGeom prst="diamond">
                <a:avLst/>
              </a:prstGeom>
              <a:solidFill>
                <a:srgbClr val="FF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221193" name="Text Box 174"/>
          <p:cNvSpPr txBox="1">
            <a:spLocks noChangeArrowheads="1"/>
          </p:cNvSpPr>
          <p:nvPr/>
        </p:nvSpPr>
        <p:spPr bwMode="auto">
          <a:xfrm>
            <a:off x="400050" y="319088"/>
            <a:ext cx="9475788" cy="1123950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RESISTENZA ACQUISITA PER MODIFICAZIONE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it-IT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DEL BERSAGLIO</a:t>
            </a:r>
          </a:p>
        </p:txBody>
      </p:sp>
    </p:spTree>
    <p:custDataLst>
      <p:tags r:id="rId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26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6206" grpId="0" animBg="1" autoUpdateAnimBg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Text Box 2"/>
          <p:cNvSpPr txBox="1">
            <a:spLocks noChangeArrowheads="1"/>
          </p:cNvSpPr>
          <p:nvPr/>
        </p:nvSpPr>
        <p:spPr bwMode="auto">
          <a:xfrm>
            <a:off x="85725" y="1524000"/>
            <a:ext cx="10201275" cy="1004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endParaRPr lang="it-IT" altLang="it-IT" sz="2400" i="0"/>
          </a:p>
          <a:p>
            <a:pPr>
              <a:spcBef>
                <a:spcPct val="50000"/>
              </a:spcBef>
              <a:buFontTx/>
              <a:buNone/>
            </a:pPr>
            <a:endParaRPr lang="it-IT" altLang="it-IT" sz="2400" i="0">
              <a:solidFill>
                <a:schemeClr val="bg1"/>
              </a:solidFill>
              <a:latin typeface="Arial" panose="020B0604020202020204" pitchFamily="34" charset="0"/>
            </a:endParaRPr>
          </a:p>
        </p:txBody>
      </p:sp>
      <p:sp>
        <p:nvSpPr>
          <p:cNvPr id="227331" name="Rectangle 3"/>
          <p:cNvSpPr>
            <a:spLocks noChangeArrowheads="1"/>
          </p:cNvSpPr>
          <p:nvPr/>
        </p:nvSpPr>
        <p:spPr bwMode="auto">
          <a:xfrm>
            <a:off x="514350" y="936625"/>
            <a:ext cx="9382125" cy="1412875"/>
          </a:xfrm>
          <a:prstGeom prst="rect">
            <a:avLst/>
          </a:prstGeom>
          <a:solidFill>
            <a:srgbClr val="000099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it-IT" altLang="it-IT" sz="4000" b="1" i="0">
                <a:solidFill>
                  <a:srgbClr val="FFFF00"/>
                </a:solidFill>
                <a:latin typeface="Arial" panose="020B0604020202020204" pitchFamily="34" charset="0"/>
              </a:rPr>
              <a:t>RESISTENZA CROCIATA TRA</a:t>
            </a:r>
            <a:br>
              <a:rPr lang="it-IT" altLang="it-IT" sz="4000" b="1" i="0">
                <a:solidFill>
                  <a:srgbClr val="FFFF00"/>
                </a:solidFill>
                <a:latin typeface="Arial" panose="020B0604020202020204" pitchFamily="34" charset="0"/>
              </a:rPr>
            </a:br>
            <a:r>
              <a:rPr lang="it-IT" altLang="it-IT" sz="4000" b="1" i="0">
                <a:solidFill>
                  <a:srgbClr val="FFFF00"/>
                </a:solidFill>
                <a:latin typeface="Arial" panose="020B0604020202020204" pitchFamily="34" charset="0"/>
              </a:rPr>
              <a:t>ANTIBIOTICI</a:t>
            </a:r>
            <a:endParaRPr lang="it-IT" altLang="it-IT" sz="3600" i="0">
              <a:solidFill>
                <a:srgbClr val="FFFF00"/>
              </a:solidFill>
              <a:latin typeface="Arial" panose="020B0604020202020204" pitchFamily="34" charset="0"/>
            </a:endParaRPr>
          </a:p>
        </p:txBody>
      </p:sp>
      <p:sp>
        <p:nvSpPr>
          <p:cNvPr id="1673220" name="Text Box 4"/>
          <p:cNvSpPr txBox="1">
            <a:spLocks noChangeArrowheads="1"/>
          </p:cNvSpPr>
          <p:nvPr/>
        </p:nvSpPr>
        <p:spPr bwMode="auto">
          <a:xfrm>
            <a:off x="463550" y="2986088"/>
            <a:ext cx="9504363" cy="1612900"/>
          </a:xfrm>
          <a:prstGeom prst="rect">
            <a:avLst/>
          </a:prstGeom>
          <a:solidFill>
            <a:srgbClr val="FF0000"/>
          </a:solidFill>
          <a:ln w="57150" cmpd="thinThick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>
            <a:spAutoFit/>
          </a:bodyPr>
          <a:lstStyle>
            <a:lvl1pPr marL="457200" indent="-4572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914400" indent="-4572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371600" indent="-4572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828800" indent="-4572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286000" indent="-4572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743200" indent="-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200400" indent="-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657600" indent="-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114800" indent="-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it-IT" altLang="it-IT" sz="2600" b="1" i="0">
                <a:solidFill>
                  <a:schemeClr val="bg1"/>
                </a:solidFill>
                <a:latin typeface="Arial" panose="020B0604020202020204" pitchFamily="34" charset="0"/>
              </a:rPr>
              <a:t>    </a:t>
            </a:r>
          </a:p>
          <a:p>
            <a:pPr>
              <a:defRPr/>
            </a:pPr>
            <a:r>
              <a:rPr lang="it-IT" altLang="it-IT" sz="2600" b="1" i="0">
                <a:solidFill>
                  <a:schemeClr val="bg1"/>
                </a:solidFill>
                <a:latin typeface="Arial" panose="020B0604020202020204" pitchFamily="34" charset="0"/>
              </a:rPr>
              <a:t>                 </a:t>
            </a:r>
            <a:r>
              <a:rPr lang="it-IT" altLang="it-IT" sz="4400" b="1" i="0">
                <a:solidFill>
                  <a:schemeClr val="bg1"/>
                </a:solidFill>
                <a:latin typeface="Arial" panose="020B0604020202020204" pitchFamily="34" charset="0"/>
              </a:rPr>
              <a:t>USE THE BEST FIRST</a:t>
            </a:r>
            <a:endParaRPr lang="it-IT" altLang="it-IT" sz="2600" b="1" i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anose="020B0604020202020204" pitchFamily="34" charset="0"/>
            </a:endParaRPr>
          </a:p>
          <a:p>
            <a:pPr>
              <a:defRPr/>
            </a:pPr>
            <a:endParaRPr lang="it-IT" altLang="it-IT" sz="2600" b="1" i="0">
              <a:solidFill>
                <a:schemeClr val="bg1"/>
              </a:solidFill>
              <a:latin typeface="Arial" panose="020B0604020202020204" pitchFamily="34" charset="0"/>
            </a:endParaRPr>
          </a:p>
        </p:txBody>
      </p:sp>
    </p:spTree>
    <p:custDataLst>
      <p:tags r:id="rId1"/>
    </p:custDataLst>
  </p:cSld>
  <p:clrMapOvr>
    <a:masterClrMapping/>
  </p:clrMapOvr>
  <p:transition/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Rectangle 12"/>
          <p:cNvSpPr>
            <a:spLocks noChangeArrowheads="1"/>
          </p:cNvSpPr>
          <p:nvPr/>
        </p:nvSpPr>
        <p:spPr bwMode="auto">
          <a:xfrm>
            <a:off x="677863" y="5638800"/>
            <a:ext cx="9151937" cy="1066800"/>
          </a:xfrm>
          <a:prstGeom prst="rect">
            <a:avLst/>
          </a:prstGeom>
          <a:gradFill rotWithShape="0">
            <a:gsLst>
              <a:gs pos="0">
                <a:srgbClr val="FF0000"/>
              </a:gs>
              <a:gs pos="100000">
                <a:srgbClr val="FF7777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400" i="0"/>
          </a:p>
        </p:txBody>
      </p:sp>
      <p:sp>
        <p:nvSpPr>
          <p:cNvPr id="229379" name="Rectangle 13"/>
          <p:cNvSpPr>
            <a:spLocks noChangeArrowheads="1"/>
          </p:cNvSpPr>
          <p:nvPr/>
        </p:nvSpPr>
        <p:spPr bwMode="auto">
          <a:xfrm>
            <a:off x="2316163" y="2192338"/>
            <a:ext cx="892175" cy="3181350"/>
          </a:xfrm>
          <a:prstGeom prst="rect">
            <a:avLst/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29380" name="Text Box 14"/>
          <p:cNvSpPr txBox="1">
            <a:spLocks noChangeArrowheads="1"/>
          </p:cNvSpPr>
          <p:nvPr/>
        </p:nvSpPr>
        <p:spPr bwMode="auto">
          <a:xfrm>
            <a:off x="1571625" y="1541463"/>
            <a:ext cx="2246313" cy="485775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Parete Interna</a:t>
            </a:r>
            <a:endParaRPr lang="it-IT" altLang="it-IT" sz="2400" b="1" i="0">
              <a:latin typeface="Arial" panose="020B0604020202020204" pitchFamily="34" charset="0"/>
            </a:endParaRPr>
          </a:p>
        </p:txBody>
      </p:sp>
      <p:sp>
        <p:nvSpPr>
          <p:cNvPr id="229381" name="Text Box 15"/>
          <p:cNvSpPr txBox="1">
            <a:spLocks noChangeArrowheads="1"/>
          </p:cNvSpPr>
          <p:nvPr/>
        </p:nvSpPr>
        <p:spPr bwMode="auto">
          <a:xfrm>
            <a:off x="5662613" y="1541463"/>
            <a:ext cx="2349500" cy="485775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Parete Esterna</a:t>
            </a:r>
            <a:endParaRPr lang="it-IT" altLang="it-IT" sz="2400" b="1" i="0">
              <a:latin typeface="Arial" panose="020B0604020202020204" pitchFamily="34" charset="0"/>
            </a:endParaRPr>
          </a:p>
        </p:txBody>
      </p:sp>
      <p:sp>
        <p:nvSpPr>
          <p:cNvPr id="229382" name="Rectangle 16" descr="Diagonali larghe verso l'alto"/>
          <p:cNvSpPr>
            <a:spLocks noChangeArrowheads="1"/>
          </p:cNvSpPr>
          <p:nvPr/>
        </p:nvSpPr>
        <p:spPr bwMode="auto">
          <a:xfrm>
            <a:off x="6532563" y="3048000"/>
            <a:ext cx="373062" cy="4460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29383" name="Rectangle 17" descr="Diagonali larghe verso l'alto"/>
          <p:cNvSpPr>
            <a:spLocks noChangeArrowheads="1"/>
          </p:cNvSpPr>
          <p:nvPr/>
        </p:nvSpPr>
        <p:spPr bwMode="auto">
          <a:xfrm>
            <a:off x="6532563" y="2120900"/>
            <a:ext cx="373062" cy="393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29384" name="Oval 18"/>
          <p:cNvSpPr>
            <a:spLocks noChangeArrowheads="1"/>
          </p:cNvSpPr>
          <p:nvPr/>
        </p:nvSpPr>
        <p:spPr bwMode="auto">
          <a:xfrm>
            <a:off x="2538413" y="3565525"/>
            <a:ext cx="520700" cy="465138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29385" name="Line 19"/>
          <p:cNvSpPr>
            <a:spLocks noChangeShapeType="1"/>
          </p:cNvSpPr>
          <p:nvPr/>
        </p:nvSpPr>
        <p:spPr bwMode="auto">
          <a:xfrm>
            <a:off x="3059113" y="3830638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386" name="Line 20"/>
          <p:cNvSpPr>
            <a:spLocks noChangeShapeType="1"/>
          </p:cNvSpPr>
          <p:nvPr/>
        </p:nvSpPr>
        <p:spPr bwMode="auto">
          <a:xfrm flipV="1">
            <a:off x="4783138" y="3500438"/>
            <a:ext cx="352425" cy="312737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387" name="Line 21"/>
          <p:cNvSpPr>
            <a:spLocks noChangeShapeType="1"/>
          </p:cNvSpPr>
          <p:nvPr/>
        </p:nvSpPr>
        <p:spPr bwMode="auto">
          <a:xfrm>
            <a:off x="4783138" y="3830638"/>
            <a:ext cx="352425" cy="314325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388" name="Text Box 22"/>
          <p:cNvSpPr txBox="1">
            <a:spLocks noChangeArrowheads="1"/>
          </p:cNvSpPr>
          <p:nvPr/>
        </p:nvSpPr>
        <p:spPr bwMode="auto">
          <a:xfrm>
            <a:off x="1050925" y="3565525"/>
            <a:ext cx="91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800" b="1" i="0">
                <a:solidFill>
                  <a:schemeClr val="bg1"/>
                </a:solidFill>
                <a:latin typeface="Arial" panose="020B0604020202020204" pitchFamily="34" charset="0"/>
              </a:rPr>
              <a:t>PBP</a:t>
            </a:r>
          </a:p>
        </p:txBody>
      </p:sp>
      <p:sp>
        <p:nvSpPr>
          <p:cNvPr id="229389" name="AutoShape 23"/>
          <p:cNvSpPr>
            <a:spLocks noChangeArrowheads="1"/>
          </p:cNvSpPr>
          <p:nvPr/>
        </p:nvSpPr>
        <p:spPr bwMode="auto">
          <a:xfrm rot="2966159">
            <a:off x="3412332" y="5752306"/>
            <a:ext cx="361950" cy="322263"/>
          </a:xfrm>
          <a:prstGeom prst="rtTriangle">
            <a:avLst/>
          </a:prstGeom>
          <a:solidFill>
            <a:srgbClr val="00FF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29390" name="Text Box 24"/>
          <p:cNvSpPr txBox="1">
            <a:spLocks noChangeArrowheads="1"/>
          </p:cNvSpPr>
          <p:nvPr/>
        </p:nvSpPr>
        <p:spPr bwMode="auto">
          <a:xfrm>
            <a:off x="3654425" y="5715000"/>
            <a:ext cx="23479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BETALATTAMINE</a:t>
            </a:r>
          </a:p>
        </p:txBody>
      </p:sp>
      <p:grpSp>
        <p:nvGrpSpPr>
          <p:cNvPr id="229391" name="Group 25"/>
          <p:cNvGrpSpPr>
            <a:grpSpLocks/>
          </p:cNvGrpSpPr>
          <p:nvPr/>
        </p:nvGrpSpPr>
        <p:grpSpPr bwMode="auto">
          <a:xfrm>
            <a:off x="976313" y="5654675"/>
            <a:ext cx="166687" cy="517525"/>
            <a:chOff x="615" y="3658"/>
            <a:chExt cx="89" cy="178"/>
          </a:xfrm>
        </p:grpSpPr>
        <p:sp>
          <p:nvSpPr>
            <p:cNvPr id="229419" name="Line 26"/>
            <p:cNvSpPr>
              <a:spLocks noChangeShapeType="1"/>
            </p:cNvSpPr>
            <p:nvPr/>
          </p:nvSpPr>
          <p:spPr bwMode="auto">
            <a:xfrm flipV="1">
              <a:off x="615" y="3658"/>
              <a:ext cx="89" cy="87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29420" name="Line 27"/>
            <p:cNvSpPr>
              <a:spLocks noChangeShapeType="1"/>
            </p:cNvSpPr>
            <p:nvPr/>
          </p:nvSpPr>
          <p:spPr bwMode="auto">
            <a:xfrm>
              <a:off x="615" y="3749"/>
              <a:ext cx="89" cy="87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sp>
        <p:nvSpPr>
          <p:cNvPr id="229392" name="Text Box 28"/>
          <p:cNvSpPr txBox="1">
            <a:spLocks noChangeArrowheads="1"/>
          </p:cNvSpPr>
          <p:nvPr/>
        </p:nvSpPr>
        <p:spPr bwMode="auto">
          <a:xfrm>
            <a:off x="1125538" y="5715000"/>
            <a:ext cx="1878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</a:t>
            </a: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-LATTAMASI</a:t>
            </a:r>
          </a:p>
        </p:txBody>
      </p:sp>
      <p:sp>
        <p:nvSpPr>
          <p:cNvPr id="229393" name="AutoShape 29"/>
          <p:cNvSpPr>
            <a:spLocks noChangeArrowheads="1"/>
          </p:cNvSpPr>
          <p:nvPr/>
        </p:nvSpPr>
        <p:spPr bwMode="auto">
          <a:xfrm>
            <a:off x="7151688" y="5732463"/>
            <a:ext cx="296862" cy="361950"/>
          </a:xfrm>
          <a:prstGeom prst="rtTriangle">
            <a:avLst/>
          </a:prstGeom>
          <a:solidFill>
            <a:srgbClr val="FF0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29394" name="AutoShape 30"/>
          <p:cNvSpPr>
            <a:spLocks noChangeArrowheads="1"/>
          </p:cNvSpPr>
          <p:nvPr/>
        </p:nvSpPr>
        <p:spPr bwMode="auto">
          <a:xfrm rot="-5400000">
            <a:off x="6710363" y="5727700"/>
            <a:ext cx="361950" cy="371475"/>
          </a:xfrm>
          <a:prstGeom prst="rtTriangle">
            <a:avLst/>
          </a:prstGeom>
          <a:solidFill>
            <a:srgbClr val="FF0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29395" name="Text Box 31"/>
          <p:cNvSpPr txBox="1">
            <a:spLocks noChangeArrowheads="1"/>
          </p:cNvSpPr>
          <p:nvPr/>
        </p:nvSpPr>
        <p:spPr bwMode="auto">
          <a:xfrm>
            <a:off x="7448550" y="5562600"/>
            <a:ext cx="23622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BETALATTAMINA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INATTIVATA</a:t>
            </a:r>
          </a:p>
        </p:txBody>
      </p:sp>
      <p:sp>
        <p:nvSpPr>
          <p:cNvPr id="229396" name="Rectangle 32" descr="Diagonali larghe verso l'alto"/>
          <p:cNvSpPr>
            <a:spLocks noChangeArrowheads="1"/>
          </p:cNvSpPr>
          <p:nvPr/>
        </p:nvSpPr>
        <p:spPr bwMode="auto">
          <a:xfrm>
            <a:off x="6532563" y="4289425"/>
            <a:ext cx="373062" cy="4333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29397" name="Oval 33"/>
          <p:cNvSpPr>
            <a:spLocks noChangeArrowheads="1"/>
          </p:cNvSpPr>
          <p:nvPr/>
        </p:nvSpPr>
        <p:spPr bwMode="auto">
          <a:xfrm>
            <a:off x="2538413" y="2554288"/>
            <a:ext cx="520700" cy="463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29398" name="Line 34"/>
          <p:cNvSpPr>
            <a:spLocks noChangeShapeType="1"/>
          </p:cNvSpPr>
          <p:nvPr/>
        </p:nvSpPr>
        <p:spPr bwMode="auto">
          <a:xfrm>
            <a:off x="3059113" y="2819400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399" name="Line 35"/>
          <p:cNvSpPr>
            <a:spLocks noChangeShapeType="1"/>
          </p:cNvSpPr>
          <p:nvPr/>
        </p:nvSpPr>
        <p:spPr bwMode="auto">
          <a:xfrm flipV="1">
            <a:off x="4783138" y="2487613"/>
            <a:ext cx="352425" cy="312737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400" name="Line 36"/>
          <p:cNvSpPr>
            <a:spLocks noChangeShapeType="1"/>
          </p:cNvSpPr>
          <p:nvPr/>
        </p:nvSpPr>
        <p:spPr bwMode="auto">
          <a:xfrm>
            <a:off x="4783138" y="2819400"/>
            <a:ext cx="352425" cy="312738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401" name="Oval 37"/>
          <p:cNvSpPr>
            <a:spLocks noChangeArrowheads="1"/>
          </p:cNvSpPr>
          <p:nvPr/>
        </p:nvSpPr>
        <p:spPr bwMode="auto">
          <a:xfrm>
            <a:off x="2538413" y="4722813"/>
            <a:ext cx="520700" cy="463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29402" name="Line 38"/>
          <p:cNvSpPr>
            <a:spLocks noChangeShapeType="1"/>
          </p:cNvSpPr>
          <p:nvPr/>
        </p:nvSpPr>
        <p:spPr bwMode="auto">
          <a:xfrm>
            <a:off x="3059113" y="4987925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403" name="Line 39"/>
          <p:cNvSpPr>
            <a:spLocks noChangeShapeType="1"/>
          </p:cNvSpPr>
          <p:nvPr/>
        </p:nvSpPr>
        <p:spPr bwMode="auto">
          <a:xfrm flipV="1">
            <a:off x="4783138" y="4656138"/>
            <a:ext cx="352425" cy="314325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404" name="Line 40"/>
          <p:cNvSpPr>
            <a:spLocks noChangeShapeType="1"/>
          </p:cNvSpPr>
          <p:nvPr/>
        </p:nvSpPr>
        <p:spPr bwMode="auto">
          <a:xfrm>
            <a:off x="4783138" y="4987925"/>
            <a:ext cx="352425" cy="314325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405" name="Rectangle 41" descr="Diagonali larghe verso l'alto"/>
          <p:cNvSpPr>
            <a:spLocks noChangeArrowheads="1"/>
          </p:cNvSpPr>
          <p:nvPr/>
        </p:nvSpPr>
        <p:spPr bwMode="auto">
          <a:xfrm>
            <a:off x="6532563" y="5373688"/>
            <a:ext cx="373062" cy="2174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29406" name="Text Box 46"/>
          <p:cNvSpPr txBox="1">
            <a:spLocks noChangeArrowheads="1"/>
          </p:cNvSpPr>
          <p:nvPr/>
        </p:nvSpPr>
        <p:spPr bwMode="auto">
          <a:xfrm>
            <a:off x="609600" y="152400"/>
            <a:ext cx="8950325" cy="957263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it-IT" sz="2800" b="1" i="0">
                <a:solidFill>
                  <a:srgbClr val="FFFF00"/>
                </a:solidFill>
                <a:latin typeface="Arial" panose="020B0604020202020204" pitchFamily="34" charset="0"/>
              </a:rPr>
              <a:t>MECCANISMO DI RESISTENZA ALLE PENICILLINE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it-IT" sz="2800" b="1" i="0">
                <a:solidFill>
                  <a:srgbClr val="FFFF00"/>
                </a:solidFill>
                <a:latin typeface="Arial" panose="020B0604020202020204" pitchFamily="34" charset="0"/>
              </a:rPr>
              <a:t>PER PRODUZIONE DI ENZIMI INATTIVANTI</a:t>
            </a:r>
          </a:p>
        </p:txBody>
      </p:sp>
      <p:sp>
        <p:nvSpPr>
          <p:cNvPr id="229407" name="Line 47"/>
          <p:cNvSpPr>
            <a:spLocks noChangeShapeType="1"/>
          </p:cNvSpPr>
          <p:nvPr/>
        </p:nvSpPr>
        <p:spPr bwMode="auto">
          <a:xfrm flipV="1">
            <a:off x="3505200" y="25146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408" name="Line 48"/>
          <p:cNvSpPr>
            <a:spLocks noChangeShapeType="1"/>
          </p:cNvSpPr>
          <p:nvPr/>
        </p:nvSpPr>
        <p:spPr bwMode="auto">
          <a:xfrm>
            <a:off x="3505200" y="28463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409" name="Line 49"/>
          <p:cNvSpPr>
            <a:spLocks noChangeShapeType="1"/>
          </p:cNvSpPr>
          <p:nvPr/>
        </p:nvSpPr>
        <p:spPr bwMode="auto">
          <a:xfrm flipV="1">
            <a:off x="3457575" y="35052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410" name="Line 50"/>
          <p:cNvSpPr>
            <a:spLocks noChangeShapeType="1"/>
          </p:cNvSpPr>
          <p:nvPr/>
        </p:nvSpPr>
        <p:spPr bwMode="auto">
          <a:xfrm>
            <a:off x="3457575" y="38369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411" name="Line 51"/>
          <p:cNvSpPr>
            <a:spLocks noChangeShapeType="1"/>
          </p:cNvSpPr>
          <p:nvPr/>
        </p:nvSpPr>
        <p:spPr bwMode="auto">
          <a:xfrm flipV="1">
            <a:off x="3457575" y="46482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29412" name="Line 52"/>
          <p:cNvSpPr>
            <a:spLocks noChangeShapeType="1"/>
          </p:cNvSpPr>
          <p:nvPr/>
        </p:nvSpPr>
        <p:spPr bwMode="auto">
          <a:xfrm>
            <a:off x="3457575" y="49799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grpSp>
        <p:nvGrpSpPr>
          <p:cNvPr id="229413" name="Group 53"/>
          <p:cNvGrpSpPr>
            <a:grpSpLocks/>
          </p:cNvGrpSpPr>
          <p:nvPr/>
        </p:nvGrpSpPr>
        <p:grpSpPr bwMode="auto">
          <a:xfrm>
            <a:off x="1143000" y="6289675"/>
            <a:ext cx="814388" cy="339725"/>
            <a:chOff x="1695" y="3722"/>
            <a:chExt cx="801" cy="406"/>
          </a:xfrm>
        </p:grpSpPr>
        <p:sp>
          <p:nvSpPr>
            <p:cNvPr id="229415" name="Oval 54"/>
            <p:cNvSpPr>
              <a:spLocks noChangeArrowheads="1"/>
            </p:cNvSpPr>
            <p:nvPr/>
          </p:nvSpPr>
          <p:spPr bwMode="auto">
            <a:xfrm>
              <a:off x="1695" y="3769"/>
              <a:ext cx="328" cy="29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  <p:sp>
          <p:nvSpPr>
            <p:cNvPr id="229416" name="Line 55"/>
            <p:cNvSpPr>
              <a:spLocks noChangeShapeType="1"/>
            </p:cNvSpPr>
            <p:nvPr/>
          </p:nvSpPr>
          <p:spPr bwMode="auto">
            <a:xfrm>
              <a:off x="2023" y="3936"/>
              <a:ext cx="281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29417" name="Line 56"/>
            <p:cNvSpPr>
              <a:spLocks noChangeShapeType="1"/>
            </p:cNvSpPr>
            <p:nvPr/>
          </p:nvSpPr>
          <p:spPr bwMode="auto">
            <a:xfrm flipV="1">
              <a:off x="2274" y="3722"/>
              <a:ext cx="222" cy="19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29418" name="Line 57"/>
            <p:cNvSpPr>
              <a:spLocks noChangeShapeType="1"/>
            </p:cNvSpPr>
            <p:nvPr/>
          </p:nvSpPr>
          <p:spPr bwMode="auto">
            <a:xfrm>
              <a:off x="2274" y="3931"/>
              <a:ext cx="222" cy="19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sp>
        <p:nvSpPr>
          <p:cNvPr id="229414" name="Text Box 58"/>
          <p:cNvSpPr txBox="1">
            <a:spLocks noChangeArrowheads="1"/>
          </p:cNvSpPr>
          <p:nvPr/>
        </p:nvSpPr>
        <p:spPr bwMode="auto">
          <a:xfrm>
            <a:off x="2057400" y="6270625"/>
            <a:ext cx="7080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PBP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12"/>
          <p:cNvSpPr>
            <a:spLocks noChangeArrowheads="1"/>
          </p:cNvSpPr>
          <p:nvPr/>
        </p:nvSpPr>
        <p:spPr bwMode="auto">
          <a:xfrm>
            <a:off x="677863" y="5638800"/>
            <a:ext cx="9151937" cy="1066800"/>
          </a:xfrm>
          <a:prstGeom prst="rect">
            <a:avLst/>
          </a:prstGeom>
          <a:gradFill rotWithShape="0">
            <a:gsLst>
              <a:gs pos="0">
                <a:srgbClr val="FF0000"/>
              </a:gs>
              <a:gs pos="100000">
                <a:srgbClr val="FF7777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400" i="0"/>
          </a:p>
        </p:txBody>
      </p:sp>
      <p:sp>
        <p:nvSpPr>
          <p:cNvPr id="230403" name="Rectangle 13"/>
          <p:cNvSpPr>
            <a:spLocks noChangeArrowheads="1"/>
          </p:cNvSpPr>
          <p:nvPr/>
        </p:nvSpPr>
        <p:spPr bwMode="auto">
          <a:xfrm>
            <a:off x="2316163" y="2192338"/>
            <a:ext cx="892175" cy="3181350"/>
          </a:xfrm>
          <a:prstGeom prst="rect">
            <a:avLst/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0404" name="Text Box 14"/>
          <p:cNvSpPr txBox="1">
            <a:spLocks noChangeArrowheads="1"/>
          </p:cNvSpPr>
          <p:nvPr/>
        </p:nvSpPr>
        <p:spPr bwMode="auto">
          <a:xfrm>
            <a:off x="1571625" y="1541463"/>
            <a:ext cx="2246313" cy="485775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Parete Interna</a:t>
            </a:r>
            <a:endParaRPr lang="it-IT" altLang="it-IT" sz="2400" b="1" i="0">
              <a:latin typeface="Arial" panose="020B0604020202020204" pitchFamily="34" charset="0"/>
            </a:endParaRPr>
          </a:p>
        </p:txBody>
      </p:sp>
      <p:sp>
        <p:nvSpPr>
          <p:cNvPr id="230405" name="Text Box 15"/>
          <p:cNvSpPr txBox="1">
            <a:spLocks noChangeArrowheads="1"/>
          </p:cNvSpPr>
          <p:nvPr/>
        </p:nvSpPr>
        <p:spPr bwMode="auto">
          <a:xfrm>
            <a:off x="5662613" y="1541463"/>
            <a:ext cx="2349500" cy="485775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Parete Esterna</a:t>
            </a:r>
            <a:endParaRPr lang="it-IT" altLang="it-IT" sz="2400" b="1" i="0">
              <a:latin typeface="Arial" panose="020B0604020202020204" pitchFamily="34" charset="0"/>
            </a:endParaRPr>
          </a:p>
        </p:txBody>
      </p:sp>
      <p:sp>
        <p:nvSpPr>
          <p:cNvPr id="230406" name="Rectangle 16" descr="Diagonali larghe verso l'alto"/>
          <p:cNvSpPr>
            <a:spLocks noChangeArrowheads="1"/>
          </p:cNvSpPr>
          <p:nvPr/>
        </p:nvSpPr>
        <p:spPr bwMode="auto">
          <a:xfrm>
            <a:off x="6532563" y="3048000"/>
            <a:ext cx="373062" cy="4460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0407" name="Rectangle 17" descr="Diagonali larghe verso l'alto"/>
          <p:cNvSpPr>
            <a:spLocks noChangeArrowheads="1"/>
          </p:cNvSpPr>
          <p:nvPr/>
        </p:nvSpPr>
        <p:spPr bwMode="auto">
          <a:xfrm>
            <a:off x="6532563" y="2120900"/>
            <a:ext cx="373062" cy="393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0408" name="Oval 18"/>
          <p:cNvSpPr>
            <a:spLocks noChangeArrowheads="1"/>
          </p:cNvSpPr>
          <p:nvPr/>
        </p:nvSpPr>
        <p:spPr bwMode="auto">
          <a:xfrm>
            <a:off x="2538413" y="3565525"/>
            <a:ext cx="520700" cy="465138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0409" name="Line 19"/>
          <p:cNvSpPr>
            <a:spLocks noChangeShapeType="1"/>
          </p:cNvSpPr>
          <p:nvPr/>
        </p:nvSpPr>
        <p:spPr bwMode="auto">
          <a:xfrm>
            <a:off x="3059113" y="3830638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10" name="Line 20"/>
          <p:cNvSpPr>
            <a:spLocks noChangeShapeType="1"/>
          </p:cNvSpPr>
          <p:nvPr/>
        </p:nvSpPr>
        <p:spPr bwMode="auto">
          <a:xfrm flipV="1">
            <a:off x="4783138" y="3500438"/>
            <a:ext cx="352425" cy="312737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11" name="Line 21"/>
          <p:cNvSpPr>
            <a:spLocks noChangeShapeType="1"/>
          </p:cNvSpPr>
          <p:nvPr/>
        </p:nvSpPr>
        <p:spPr bwMode="auto">
          <a:xfrm>
            <a:off x="4783138" y="3830638"/>
            <a:ext cx="352425" cy="314325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12" name="Text Box 22"/>
          <p:cNvSpPr txBox="1">
            <a:spLocks noChangeArrowheads="1"/>
          </p:cNvSpPr>
          <p:nvPr/>
        </p:nvSpPr>
        <p:spPr bwMode="auto">
          <a:xfrm>
            <a:off x="1050925" y="3565525"/>
            <a:ext cx="91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800" b="1" i="0">
                <a:solidFill>
                  <a:schemeClr val="bg1"/>
                </a:solidFill>
                <a:latin typeface="Arial" panose="020B0604020202020204" pitchFamily="34" charset="0"/>
              </a:rPr>
              <a:t>PBP</a:t>
            </a:r>
          </a:p>
        </p:txBody>
      </p:sp>
      <p:sp>
        <p:nvSpPr>
          <p:cNvPr id="230413" name="AutoShape 23"/>
          <p:cNvSpPr>
            <a:spLocks noChangeArrowheads="1"/>
          </p:cNvSpPr>
          <p:nvPr/>
        </p:nvSpPr>
        <p:spPr bwMode="auto">
          <a:xfrm rot="2966159">
            <a:off x="3412332" y="5752306"/>
            <a:ext cx="361950" cy="322263"/>
          </a:xfrm>
          <a:prstGeom prst="rtTriangle">
            <a:avLst/>
          </a:prstGeom>
          <a:solidFill>
            <a:srgbClr val="00FF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0414" name="Text Box 24"/>
          <p:cNvSpPr txBox="1">
            <a:spLocks noChangeArrowheads="1"/>
          </p:cNvSpPr>
          <p:nvPr/>
        </p:nvSpPr>
        <p:spPr bwMode="auto">
          <a:xfrm>
            <a:off x="3654425" y="5715000"/>
            <a:ext cx="23479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BETALATTAMINE</a:t>
            </a:r>
          </a:p>
        </p:txBody>
      </p:sp>
      <p:grpSp>
        <p:nvGrpSpPr>
          <p:cNvPr id="230415" name="Group 25"/>
          <p:cNvGrpSpPr>
            <a:grpSpLocks/>
          </p:cNvGrpSpPr>
          <p:nvPr/>
        </p:nvGrpSpPr>
        <p:grpSpPr bwMode="auto">
          <a:xfrm>
            <a:off x="976313" y="5654675"/>
            <a:ext cx="166687" cy="517525"/>
            <a:chOff x="615" y="3658"/>
            <a:chExt cx="89" cy="178"/>
          </a:xfrm>
        </p:grpSpPr>
        <p:sp>
          <p:nvSpPr>
            <p:cNvPr id="230447" name="Line 26"/>
            <p:cNvSpPr>
              <a:spLocks noChangeShapeType="1"/>
            </p:cNvSpPr>
            <p:nvPr/>
          </p:nvSpPr>
          <p:spPr bwMode="auto">
            <a:xfrm flipV="1">
              <a:off x="615" y="3658"/>
              <a:ext cx="89" cy="87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30448" name="Line 27"/>
            <p:cNvSpPr>
              <a:spLocks noChangeShapeType="1"/>
            </p:cNvSpPr>
            <p:nvPr/>
          </p:nvSpPr>
          <p:spPr bwMode="auto">
            <a:xfrm>
              <a:off x="615" y="3749"/>
              <a:ext cx="89" cy="87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sp>
        <p:nvSpPr>
          <p:cNvPr id="230416" name="Text Box 28"/>
          <p:cNvSpPr txBox="1">
            <a:spLocks noChangeArrowheads="1"/>
          </p:cNvSpPr>
          <p:nvPr/>
        </p:nvSpPr>
        <p:spPr bwMode="auto">
          <a:xfrm>
            <a:off x="1125538" y="5715000"/>
            <a:ext cx="1878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</a:t>
            </a: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-LATTAMASI</a:t>
            </a:r>
          </a:p>
        </p:txBody>
      </p:sp>
      <p:sp>
        <p:nvSpPr>
          <p:cNvPr id="230417" name="AutoShape 29"/>
          <p:cNvSpPr>
            <a:spLocks noChangeArrowheads="1"/>
          </p:cNvSpPr>
          <p:nvPr/>
        </p:nvSpPr>
        <p:spPr bwMode="auto">
          <a:xfrm>
            <a:off x="7151688" y="5732463"/>
            <a:ext cx="296862" cy="361950"/>
          </a:xfrm>
          <a:prstGeom prst="rtTriangle">
            <a:avLst/>
          </a:prstGeom>
          <a:solidFill>
            <a:srgbClr val="FF0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0418" name="AutoShape 30"/>
          <p:cNvSpPr>
            <a:spLocks noChangeArrowheads="1"/>
          </p:cNvSpPr>
          <p:nvPr/>
        </p:nvSpPr>
        <p:spPr bwMode="auto">
          <a:xfrm rot="-5400000">
            <a:off x="6710363" y="5727700"/>
            <a:ext cx="361950" cy="371475"/>
          </a:xfrm>
          <a:prstGeom prst="rtTriangle">
            <a:avLst/>
          </a:prstGeom>
          <a:solidFill>
            <a:srgbClr val="FF0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0419" name="Text Box 31"/>
          <p:cNvSpPr txBox="1">
            <a:spLocks noChangeArrowheads="1"/>
          </p:cNvSpPr>
          <p:nvPr/>
        </p:nvSpPr>
        <p:spPr bwMode="auto">
          <a:xfrm>
            <a:off x="7448550" y="5562600"/>
            <a:ext cx="23622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BETALATTAMINA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INATTIVATA</a:t>
            </a:r>
          </a:p>
        </p:txBody>
      </p:sp>
      <p:sp>
        <p:nvSpPr>
          <p:cNvPr id="230420" name="Rectangle 32" descr="Diagonali larghe verso l'alto"/>
          <p:cNvSpPr>
            <a:spLocks noChangeArrowheads="1"/>
          </p:cNvSpPr>
          <p:nvPr/>
        </p:nvSpPr>
        <p:spPr bwMode="auto">
          <a:xfrm>
            <a:off x="6532563" y="4289425"/>
            <a:ext cx="373062" cy="4333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0421" name="Oval 33"/>
          <p:cNvSpPr>
            <a:spLocks noChangeArrowheads="1"/>
          </p:cNvSpPr>
          <p:nvPr/>
        </p:nvSpPr>
        <p:spPr bwMode="auto">
          <a:xfrm>
            <a:off x="2538413" y="2554288"/>
            <a:ext cx="520700" cy="463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0422" name="Line 34"/>
          <p:cNvSpPr>
            <a:spLocks noChangeShapeType="1"/>
          </p:cNvSpPr>
          <p:nvPr/>
        </p:nvSpPr>
        <p:spPr bwMode="auto">
          <a:xfrm>
            <a:off x="3059113" y="2819400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23" name="Line 35"/>
          <p:cNvSpPr>
            <a:spLocks noChangeShapeType="1"/>
          </p:cNvSpPr>
          <p:nvPr/>
        </p:nvSpPr>
        <p:spPr bwMode="auto">
          <a:xfrm flipV="1">
            <a:off x="4783138" y="2487613"/>
            <a:ext cx="352425" cy="312737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24" name="Line 36"/>
          <p:cNvSpPr>
            <a:spLocks noChangeShapeType="1"/>
          </p:cNvSpPr>
          <p:nvPr/>
        </p:nvSpPr>
        <p:spPr bwMode="auto">
          <a:xfrm>
            <a:off x="4783138" y="2819400"/>
            <a:ext cx="352425" cy="312738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25" name="Oval 37"/>
          <p:cNvSpPr>
            <a:spLocks noChangeArrowheads="1"/>
          </p:cNvSpPr>
          <p:nvPr/>
        </p:nvSpPr>
        <p:spPr bwMode="auto">
          <a:xfrm>
            <a:off x="2538413" y="4722813"/>
            <a:ext cx="520700" cy="463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0426" name="Line 38"/>
          <p:cNvSpPr>
            <a:spLocks noChangeShapeType="1"/>
          </p:cNvSpPr>
          <p:nvPr/>
        </p:nvSpPr>
        <p:spPr bwMode="auto">
          <a:xfrm>
            <a:off x="3059113" y="4987925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27" name="Line 39"/>
          <p:cNvSpPr>
            <a:spLocks noChangeShapeType="1"/>
          </p:cNvSpPr>
          <p:nvPr/>
        </p:nvSpPr>
        <p:spPr bwMode="auto">
          <a:xfrm flipV="1">
            <a:off x="4783138" y="4656138"/>
            <a:ext cx="352425" cy="314325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28" name="Line 40"/>
          <p:cNvSpPr>
            <a:spLocks noChangeShapeType="1"/>
          </p:cNvSpPr>
          <p:nvPr/>
        </p:nvSpPr>
        <p:spPr bwMode="auto">
          <a:xfrm>
            <a:off x="4783138" y="4987925"/>
            <a:ext cx="352425" cy="314325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29" name="Rectangle 41" descr="Diagonali larghe verso l'alto"/>
          <p:cNvSpPr>
            <a:spLocks noChangeArrowheads="1"/>
          </p:cNvSpPr>
          <p:nvPr/>
        </p:nvSpPr>
        <p:spPr bwMode="auto">
          <a:xfrm>
            <a:off x="6532563" y="5373688"/>
            <a:ext cx="373062" cy="2174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grpSp>
        <p:nvGrpSpPr>
          <p:cNvPr id="3" name="Group 42"/>
          <p:cNvGrpSpPr>
            <a:grpSpLocks/>
          </p:cNvGrpSpPr>
          <p:nvPr/>
        </p:nvGrpSpPr>
        <p:grpSpPr bwMode="auto">
          <a:xfrm>
            <a:off x="4935538" y="2667000"/>
            <a:ext cx="322262" cy="2495550"/>
            <a:chOff x="2304" y="1680"/>
            <a:chExt cx="203" cy="1572"/>
          </a:xfrm>
        </p:grpSpPr>
        <p:sp>
          <p:nvSpPr>
            <p:cNvPr id="230444" name="AutoShape 43"/>
            <p:cNvSpPr>
              <a:spLocks noChangeArrowheads="1"/>
            </p:cNvSpPr>
            <p:nvPr/>
          </p:nvSpPr>
          <p:spPr bwMode="auto">
            <a:xfrm rot="2966159">
              <a:off x="2292" y="1692"/>
              <a:ext cx="228" cy="203"/>
            </a:xfrm>
            <a:prstGeom prst="rtTriangle">
              <a:avLst/>
            </a:prstGeom>
            <a:solidFill>
              <a:srgbClr val="66FF33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  <p:sp>
          <p:nvSpPr>
            <p:cNvPr id="230445" name="AutoShape 44"/>
            <p:cNvSpPr>
              <a:spLocks noChangeArrowheads="1"/>
            </p:cNvSpPr>
            <p:nvPr/>
          </p:nvSpPr>
          <p:spPr bwMode="auto">
            <a:xfrm rot="2966159">
              <a:off x="2292" y="2316"/>
              <a:ext cx="228" cy="203"/>
            </a:xfrm>
            <a:prstGeom prst="rtTriangle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  <p:sp>
          <p:nvSpPr>
            <p:cNvPr id="230446" name="AutoShape 45"/>
            <p:cNvSpPr>
              <a:spLocks noChangeArrowheads="1"/>
            </p:cNvSpPr>
            <p:nvPr/>
          </p:nvSpPr>
          <p:spPr bwMode="auto">
            <a:xfrm rot="2966159">
              <a:off x="2292" y="3036"/>
              <a:ext cx="228" cy="203"/>
            </a:xfrm>
            <a:prstGeom prst="rtTriangle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</p:grpSp>
      <p:sp>
        <p:nvSpPr>
          <p:cNvPr id="230431" name="Text Box 46"/>
          <p:cNvSpPr txBox="1">
            <a:spLocks noChangeArrowheads="1"/>
          </p:cNvSpPr>
          <p:nvPr/>
        </p:nvSpPr>
        <p:spPr bwMode="auto">
          <a:xfrm>
            <a:off x="609600" y="152400"/>
            <a:ext cx="8950325" cy="957263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it-IT" sz="2800" b="1" i="0">
                <a:solidFill>
                  <a:srgbClr val="FFFF00"/>
                </a:solidFill>
                <a:latin typeface="Arial" panose="020B0604020202020204" pitchFamily="34" charset="0"/>
              </a:rPr>
              <a:t>MECCANISMO DI RESISTENZA ALLE PENICILLINE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it-IT" sz="2800" b="1" i="0">
                <a:solidFill>
                  <a:srgbClr val="FFFF00"/>
                </a:solidFill>
                <a:latin typeface="Arial" panose="020B0604020202020204" pitchFamily="34" charset="0"/>
              </a:rPr>
              <a:t>PER PRODUZIONE DI ENZIMI INATTIVANTI</a:t>
            </a:r>
          </a:p>
        </p:txBody>
      </p:sp>
      <p:sp>
        <p:nvSpPr>
          <p:cNvPr id="230432" name="Line 47"/>
          <p:cNvSpPr>
            <a:spLocks noChangeShapeType="1"/>
          </p:cNvSpPr>
          <p:nvPr/>
        </p:nvSpPr>
        <p:spPr bwMode="auto">
          <a:xfrm flipV="1">
            <a:off x="3505200" y="25146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33" name="Line 48"/>
          <p:cNvSpPr>
            <a:spLocks noChangeShapeType="1"/>
          </p:cNvSpPr>
          <p:nvPr/>
        </p:nvSpPr>
        <p:spPr bwMode="auto">
          <a:xfrm>
            <a:off x="3505200" y="28463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34" name="Line 49"/>
          <p:cNvSpPr>
            <a:spLocks noChangeShapeType="1"/>
          </p:cNvSpPr>
          <p:nvPr/>
        </p:nvSpPr>
        <p:spPr bwMode="auto">
          <a:xfrm flipV="1">
            <a:off x="3457575" y="35052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35" name="Line 50"/>
          <p:cNvSpPr>
            <a:spLocks noChangeShapeType="1"/>
          </p:cNvSpPr>
          <p:nvPr/>
        </p:nvSpPr>
        <p:spPr bwMode="auto">
          <a:xfrm>
            <a:off x="3457575" y="38369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36" name="Line 51"/>
          <p:cNvSpPr>
            <a:spLocks noChangeShapeType="1"/>
          </p:cNvSpPr>
          <p:nvPr/>
        </p:nvSpPr>
        <p:spPr bwMode="auto">
          <a:xfrm flipV="1">
            <a:off x="3457575" y="46482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0437" name="Line 52"/>
          <p:cNvSpPr>
            <a:spLocks noChangeShapeType="1"/>
          </p:cNvSpPr>
          <p:nvPr/>
        </p:nvSpPr>
        <p:spPr bwMode="auto">
          <a:xfrm>
            <a:off x="3457575" y="49799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grpSp>
        <p:nvGrpSpPr>
          <p:cNvPr id="230438" name="Group 53"/>
          <p:cNvGrpSpPr>
            <a:grpSpLocks/>
          </p:cNvGrpSpPr>
          <p:nvPr/>
        </p:nvGrpSpPr>
        <p:grpSpPr bwMode="auto">
          <a:xfrm>
            <a:off x="1143000" y="6289675"/>
            <a:ext cx="814388" cy="339725"/>
            <a:chOff x="1695" y="3722"/>
            <a:chExt cx="801" cy="406"/>
          </a:xfrm>
        </p:grpSpPr>
        <p:sp>
          <p:nvSpPr>
            <p:cNvPr id="230440" name="Oval 54"/>
            <p:cNvSpPr>
              <a:spLocks noChangeArrowheads="1"/>
            </p:cNvSpPr>
            <p:nvPr/>
          </p:nvSpPr>
          <p:spPr bwMode="auto">
            <a:xfrm>
              <a:off x="1695" y="3769"/>
              <a:ext cx="328" cy="29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  <p:sp>
          <p:nvSpPr>
            <p:cNvPr id="230441" name="Line 55"/>
            <p:cNvSpPr>
              <a:spLocks noChangeShapeType="1"/>
            </p:cNvSpPr>
            <p:nvPr/>
          </p:nvSpPr>
          <p:spPr bwMode="auto">
            <a:xfrm>
              <a:off x="2023" y="3936"/>
              <a:ext cx="281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30442" name="Line 56"/>
            <p:cNvSpPr>
              <a:spLocks noChangeShapeType="1"/>
            </p:cNvSpPr>
            <p:nvPr/>
          </p:nvSpPr>
          <p:spPr bwMode="auto">
            <a:xfrm flipV="1">
              <a:off x="2274" y="3722"/>
              <a:ext cx="222" cy="19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30443" name="Line 57"/>
            <p:cNvSpPr>
              <a:spLocks noChangeShapeType="1"/>
            </p:cNvSpPr>
            <p:nvPr/>
          </p:nvSpPr>
          <p:spPr bwMode="auto">
            <a:xfrm>
              <a:off x="2274" y="3931"/>
              <a:ext cx="222" cy="19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sp>
        <p:nvSpPr>
          <p:cNvPr id="230439" name="Text Box 58"/>
          <p:cNvSpPr txBox="1">
            <a:spLocks noChangeArrowheads="1"/>
          </p:cNvSpPr>
          <p:nvPr/>
        </p:nvSpPr>
        <p:spPr bwMode="auto">
          <a:xfrm>
            <a:off x="2057400" y="6270625"/>
            <a:ext cx="7080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PBP</a:t>
            </a:r>
          </a:p>
        </p:txBody>
      </p:sp>
    </p:spTree>
    <p:custDataLst>
      <p:tags r:id="rId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7" presetClass="entr" presetSubtype="2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>
            <a:grpSpLocks/>
          </p:cNvGrpSpPr>
          <p:nvPr/>
        </p:nvGrpSpPr>
        <p:grpSpPr bwMode="auto">
          <a:xfrm>
            <a:off x="4859338" y="2590800"/>
            <a:ext cx="361950" cy="2667000"/>
            <a:chOff x="2256" y="1632"/>
            <a:chExt cx="228" cy="1680"/>
          </a:xfrm>
        </p:grpSpPr>
        <p:grpSp>
          <p:nvGrpSpPr>
            <p:cNvPr id="231474" name="Group 3"/>
            <p:cNvGrpSpPr>
              <a:grpSpLocks/>
            </p:cNvGrpSpPr>
            <p:nvPr/>
          </p:nvGrpSpPr>
          <p:grpSpPr bwMode="auto">
            <a:xfrm rot="-5400000">
              <a:off x="2219" y="2327"/>
              <a:ext cx="302" cy="228"/>
              <a:chOff x="2818" y="1882"/>
              <a:chExt cx="468" cy="228"/>
            </a:xfrm>
          </p:grpSpPr>
          <p:sp>
            <p:nvSpPr>
              <p:cNvPr id="231481" name="AutoShape 4"/>
              <p:cNvSpPr>
                <a:spLocks noChangeArrowheads="1"/>
              </p:cNvSpPr>
              <p:nvPr/>
            </p:nvSpPr>
            <p:spPr bwMode="auto">
              <a:xfrm>
                <a:off x="3099" y="1882"/>
                <a:ext cx="187" cy="228"/>
              </a:xfrm>
              <a:prstGeom prst="rtTriangle">
                <a:avLst/>
              </a:prstGeom>
              <a:solidFill>
                <a:srgbClr val="FF0000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  <p:sp>
            <p:nvSpPr>
              <p:cNvPr id="231482" name="AutoShape 5"/>
              <p:cNvSpPr>
                <a:spLocks noChangeArrowheads="1"/>
              </p:cNvSpPr>
              <p:nvPr/>
            </p:nvSpPr>
            <p:spPr bwMode="auto">
              <a:xfrm rot="-5400000">
                <a:off x="2821" y="1879"/>
                <a:ext cx="228" cy="234"/>
              </a:xfrm>
              <a:prstGeom prst="rtTriangle">
                <a:avLst/>
              </a:prstGeom>
              <a:solidFill>
                <a:srgbClr val="FF0000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31475" name="Group 6"/>
            <p:cNvGrpSpPr>
              <a:grpSpLocks/>
            </p:cNvGrpSpPr>
            <p:nvPr/>
          </p:nvGrpSpPr>
          <p:grpSpPr bwMode="auto">
            <a:xfrm rot="-5400000">
              <a:off x="2219" y="3047"/>
              <a:ext cx="302" cy="228"/>
              <a:chOff x="2818" y="1882"/>
              <a:chExt cx="468" cy="228"/>
            </a:xfrm>
          </p:grpSpPr>
          <p:sp>
            <p:nvSpPr>
              <p:cNvPr id="231479" name="AutoShape 7"/>
              <p:cNvSpPr>
                <a:spLocks noChangeArrowheads="1"/>
              </p:cNvSpPr>
              <p:nvPr/>
            </p:nvSpPr>
            <p:spPr bwMode="auto">
              <a:xfrm>
                <a:off x="3099" y="1882"/>
                <a:ext cx="187" cy="228"/>
              </a:xfrm>
              <a:prstGeom prst="rtTriangle">
                <a:avLst/>
              </a:prstGeom>
              <a:solidFill>
                <a:srgbClr val="FF0000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  <p:sp>
            <p:nvSpPr>
              <p:cNvPr id="231480" name="AutoShape 8"/>
              <p:cNvSpPr>
                <a:spLocks noChangeArrowheads="1"/>
              </p:cNvSpPr>
              <p:nvPr/>
            </p:nvSpPr>
            <p:spPr bwMode="auto">
              <a:xfrm rot="-5400000">
                <a:off x="2821" y="1879"/>
                <a:ext cx="228" cy="234"/>
              </a:xfrm>
              <a:prstGeom prst="rtTriangle">
                <a:avLst/>
              </a:prstGeom>
              <a:solidFill>
                <a:srgbClr val="FF0000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31476" name="Group 9"/>
            <p:cNvGrpSpPr>
              <a:grpSpLocks/>
            </p:cNvGrpSpPr>
            <p:nvPr/>
          </p:nvGrpSpPr>
          <p:grpSpPr bwMode="auto">
            <a:xfrm rot="-5400000">
              <a:off x="2219" y="1669"/>
              <a:ext cx="302" cy="228"/>
              <a:chOff x="2818" y="1882"/>
              <a:chExt cx="468" cy="228"/>
            </a:xfrm>
          </p:grpSpPr>
          <p:sp>
            <p:nvSpPr>
              <p:cNvPr id="231477" name="AutoShape 10"/>
              <p:cNvSpPr>
                <a:spLocks noChangeArrowheads="1"/>
              </p:cNvSpPr>
              <p:nvPr/>
            </p:nvSpPr>
            <p:spPr bwMode="auto">
              <a:xfrm>
                <a:off x="3099" y="1882"/>
                <a:ext cx="187" cy="228"/>
              </a:xfrm>
              <a:prstGeom prst="rtTriangle">
                <a:avLst/>
              </a:prstGeom>
              <a:solidFill>
                <a:srgbClr val="FF0000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  <p:sp>
            <p:nvSpPr>
              <p:cNvPr id="231478" name="AutoShape 11"/>
              <p:cNvSpPr>
                <a:spLocks noChangeArrowheads="1"/>
              </p:cNvSpPr>
              <p:nvPr/>
            </p:nvSpPr>
            <p:spPr bwMode="auto">
              <a:xfrm rot="-5400000">
                <a:off x="2821" y="1879"/>
                <a:ext cx="228" cy="234"/>
              </a:xfrm>
              <a:prstGeom prst="rtTriangle">
                <a:avLst/>
              </a:prstGeom>
              <a:solidFill>
                <a:srgbClr val="FF0000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it-IT" altLang="it-IT" sz="280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231427" name="Rectangle 12"/>
          <p:cNvSpPr>
            <a:spLocks noChangeArrowheads="1"/>
          </p:cNvSpPr>
          <p:nvPr/>
        </p:nvSpPr>
        <p:spPr bwMode="auto">
          <a:xfrm>
            <a:off x="677863" y="5638800"/>
            <a:ext cx="9151937" cy="1066800"/>
          </a:xfrm>
          <a:prstGeom prst="rect">
            <a:avLst/>
          </a:prstGeom>
          <a:gradFill rotWithShape="0">
            <a:gsLst>
              <a:gs pos="0">
                <a:srgbClr val="FF0000"/>
              </a:gs>
              <a:gs pos="100000">
                <a:srgbClr val="FF7777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400" i="0"/>
          </a:p>
        </p:txBody>
      </p:sp>
      <p:sp>
        <p:nvSpPr>
          <p:cNvPr id="231428" name="Rectangle 13"/>
          <p:cNvSpPr>
            <a:spLocks noChangeArrowheads="1"/>
          </p:cNvSpPr>
          <p:nvPr/>
        </p:nvSpPr>
        <p:spPr bwMode="auto">
          <a:xfrm>
            <a:off x="2316163" y="2192338"/>
            <a:ext cx="892175" cy="3181350"/>
          </a:xfrm>
          <a:prstGeom prst="rect">
            <a:avLst/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1429" name="Text Box 14"/>
          <p:cNvSpPr txBox="1">
            <a:spLocks noChangeArrowheads="1"/>
          </p:cNvSpPr>
          <p:nvPr/>
        </p:nvSpPr>
        <p:spPr bwMode="auto">
          <a:xfrm>
            <a:off x="1571625" y="1541463"/>
            <a:ext cx="2246313" cy="485775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Parete Interna</a:t>
            </a:r>
            <a:endParaRPr lang="it-IT" altLang="it-IT" sz="2400" b="1" i="0">
              <a:latin typeface="Arial" panose="020B0604020202020204" pitchFamily="34" charset="0"/>
            </a:endParaRPr>
          </a:p>
        </p:txBody>
      </p:sp>
      <p:sp>
        <p:nvSpPr>
          <p:cNvPr id="231430" name="Text Box 15"/>
          <p:cNvSpPr txBox="1">
            <a:spLocks noChangeArrowheads="1"/>
          </p:cNvSpPr>
          <p:nvPr/>
        </p:nvSpPr>
        <p:spPr bwMode="auto">
          <a:xfrm>
            <a:off x="5662613" y="1541463"/>
            <a:ext cx="2349500" cy="485775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Parete Esterna</a:t>
            </a:r>
            <a:endParaRPr lang="it-IT" altLang="it-IT" sz="2400" b="1" i="0">
              <a:latin typeface="Arial" panose="020B0604020202020204" pitchFamily="34" charset="0"/>
            </a:endParaRPr>
          </a:p>
        </p:txBody>
      </p:sp>
      <p:sp>
        <p:nvSpPr>
          <p:cNvPr id="231431" name="Rectangle 16" descr="Diagonali larghe verso l'alto"/>
          <p:cNvSpPr>
            <a:spLocks noChangeArrowheads="1"/>
          </p:cNvSpPr>
          <p:nvPr/>
        </p:nvSpPr>
        <p:spPr bwMode="auto">
          <a:xfrm>
            <a:off x="6532563" y="3048000"/>
            <a:ext cx="373062" cy="4460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1432" name="Rectangle 17" descr="Diagonali larghe verso l'alto"/>
          <p:cNvSpPr>
            <a:spLocks noChangeArrowheads="1"/>
          </p:cNvSpPr>
          <p:nvPr/>
        </p:nvSpPr>
        <p:spPr bwMode="auto">
          <a:xfrm>
            <a:off x="6532563" y="2120900"/>
            <a:ext cx="373062" cy="393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1433" name="Oval 18"/>
          <p:cNvSpPr>
            <a:spLocks noChangeArrowheads="1"/>
          </p:cNvSpPr>
          <p:nvPr/>
        </p:nvSpPr>
        <p:spPr bwMode="auto">
          <a:xfrm>
            <a:off x="2538413" y="3565525"/>
            <a:ext cx="520700" cy="465138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1434" name="Line 19"/>
          <p:cNvSpPr>
            <a:spLocks noChangeShapeType="1"/>
          </p:cNvSpPr>
          <p:nvPr/>
        </p:nvSpPr>
        <p:spPr bwMode="auto">
          <a:xfrm>
            <a:off x="3059113" y="3830638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35" name="Line 20"/>
          <p:cNvSpPr>
            <a:spLocks noChangeShapeType="1"/>
          </p:cNvSpPr>
          <p:nvPr/>
        </p:nvSpPr>
        <p:spPr bwMode="auto">
          <a:xfrm flipV="1">
            <a:off x="4783138" y="3500438"/>
            <a:ext cx="352425" cy="312737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36" name="Line 21"/>
          <p:cNvSpPr>
            <a:spLocks noChangeShapeType="1"/>
          </p:cNvSpPr>
          <p:nvPr/>
        </p:nvSpPr>
        <p:spPr bwMode="auto">
          <a:xfrm>
            <a:off x="4783138" y="3830638"/>
            <a:ext cx="352425" cy="314325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37" name="Text Box 22"/>
          <p:cNvSpPr txBox="1">
            <a:spLocks noChangeArrowheads="1"/>
          </p:cNvSpPr>
          <p:nvPr/>
        </p:nvSpPr>
        <p:spPr bwMode="auto">
          <a:xfrm>
            <a:off x="1050925" y="3565525"/>
            <a:ext cx="91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800" b="1" i="0">
                <a:solidFill>
                  <a:schemeClr val="bg1"/>
                </a:solidFill>
                <a:latin typeface="Arial" panose="020B0604020202020204" pitchFamily="34" charset="0"/>
              </a:rPr>
              <a:t>PBP</a:t>
            </a:r>
          </a:p>
        </p:txBody>
      </p:sp>
      <p:sp>
        <p:nvSpPr>
          <p:cNvPr id="231438" name="AutoShape 23"/>
          <p:cNvSpPr>
            <a:spLocks noChangeArrowheads="1"/>
          </p:cNvSpPr>
          <p:nvPr/>
        </p:nvSpPr>
        <p:spPr bwMode="auto">
          <a:xfrm rot="2966159">
            <a:off x="3412332" y="5752306"/>
            <a:ext cx="361950" cy="322263"/>
          </a:xfrm>
          <a:prstGeom prst="rtTriangle">
            <a:avLst/>
          </a:prstGeom>
          <a:solidFill>
            <a:srgbClr val="00FF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1439" name="Text Box 24"/>
          <p:cNvSpPr txBox="1">
            <a:spLocks noChangeArrowheads="1"/>
          </p:cNvSpPr>
          <p:nvPr/>
        </p:nvSpPr>
        <p:spPr bwMode="auto">
          <a:xfrm>
            <a:off x="3654425" y="5715000"/>
            <a:ext cx="23479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BETALATTAMINE</a:t>
            </a:r>
          </a:p>
        </p:txBody>
      </p:sp>
      <p:grpSp>
        <p:nvGrpSpPr>
          <p:cNvPr id="231440" name="Group 25"/>
          <p:cNvGrpSpPr>
            <a:grpSpLocks/>
          </p:cNvGrpSpPr>
          <p:nvPr/>
        </p:nvGrpSpPr>
        <p:grpSpPr bwMode="auto">
          <a:xfrm>
            <a:off x="976313" y="5654675"/>
            <a:ext cx="166687" cy="517525"/>
            <a:chOff x="615" y="3658"/>
            <a:chExt cx="89" cy="178"/>
          </a:xfrm>
        </p:grpSpPr>
        <p:sp>
          <p:nvSpPr>
            <p:cNvPr id="231472" name="Line 26"/>
            <p:cNvSpPr>
              <a:spLocks noChangeShapeType="1"/>
            </p:cNvSpPr>
            <p:nvPr/>
          </p:nvSpPr>
          <p:spPr bwMode="auto">
            <a:xfrm flipV="1">
              <a:off x="615" y="3658"/>
              <a:ext cx="89" cy="87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31473" name="Line 27"/>
            <p:cNvSpPr>
              <a:spLocks noChangeShapeType="1"/>
            </p:cNvSpPr>
            <p:nvPr/>
          </p:nvSpPr>
          <p:spPr bwMode="auto">
            <a:xfrm>
              <a:off x="615" y="3749"/>
              <a:ext cx="89" cy="87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sp>
        <p:nvSpPr>
          <p:cNvPr id="231441" name="Text Box 28"/>
          <p:cNvSpPr txBox="1">
            <a:spLocks noChangeArrowheads="1"/>
          </p:cNvSpPr>
          <p:nvPr/>
        </p:nvSpPr>
        <p:spPr bwMode="auto">
          <a:xfrm>
            <a:off x="1125538" y="5715000"/>
            <a:ext cx="1878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  <a:sym typeface="Symbol" panose="05050102010706020507" pitchFamily="18" charset="2"/>
              </a:rPr>
              <a:t></a:t>
            </a: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-LATTAMASI</a:t>
            </a:r>
          </a:p>
        </p:txBody>
      </p:sp>
      <p:sp>
        <p:nvSpPr>
          <p:cNvPr id="231442" name="AutoShape 29"/>
          <p:cNvSpPr>
            <a:spLocks noChangeArrowheads="1"/>
          </p:cNvSpPr>
          <p:nvPr/>
        </p:nvSpPr>
        <p:spPr bwMode="auto">
          <a:xfrm>
            <a:off x="7151688" y="5732463"/>
            <a:ext cx="296862" cy="361950"/>
          </a:xfrm>
          <a:prstGeom prst="rtTriangle">
            <a:avLst/>
          </a:prstGeom>
          <a:solidFill>
            <a:srgbClr val="FF0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1443" name="AutoShape 30"/>
          <p:cNvSpPr>
            <a:spLocks noChangeArrowheads="1"/>
          </p:cNvSpPr>
          <p:nvPr/>
        </p:nvSpPr>
        <p:spPr bwMode="auto">
          <a:xfrm rot="-5400000">
            <a:off x="6710363" y="5727700"/>
            <a:ext cx="361950" cy="371475"/>
          </a:xfrm>
          <a:prstGeom prst="rtTriangle">
            <a:avLst/>
          </a:prstGeom>
          <a:solidFill>
            <a:srgbClr val="FF0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1444" name="Text Box 31"/>
          <p:cNvSpPr txBox="1">
            <a:spLocks noChangeArrowheads="1"/>
          </p:cNvSpPr>
          <p:nvPr/>
        </p:nvSpPr>
        <p:spPr bwMode="auto">
          <a:xfrm>
            <a:off x="7448550" y="5562600"/>
            <a:ext cx="23622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BETALATTAMINA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INATTIVATA</a:t>
            </a:r>
          </a:p>
        </p:txBody>
      </p:sp>
      <p:sp>
        <p:nvSpPr>
          <p:cNvPr id="231445" name="Rectangle 32" descr="Diagonali larghe verso l'alto"/>
          <p:cNvSpPr>
            <a:spLocks noChangeArrowheads="1"/>
          </p:cNvSpPr>
          <p:nvPr/>
        </p:nvSpPr>
        <p:spPr bwMode="auto">
          <a:xfrm>
            <a:off x="6532563" y="4289425"/>
            <a:ext cx="373062" cy="4333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1446" name="Oval 33"/>
          <p:cNvSpPr>
            <a:spLocks noChangeArrowheads="1"/>
          </p:cNvSpPr>
          <p:nvPr/>
        </p:nvSpPr>
        <p:spPr bwMode="auto">
          <a:xfrm>
            <a:off x="2538413" y="2554288"/>
            <a:ext cx="520700" cy="463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1447" name="Line 34"/>
          <p:cNvSpPr>
            <a:spLocks noChangeShapeType="1"/>
          </p:cNvSpPr>
          <p:nvPr/>
        </p:nvSpPr>
        <p:spPr bwMode="auto">
          <a:xfrm>
            <a:off x="3059113" y="2819400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48" name="Line 35"/>
          <p:cNvSpPr>
            <a:spLocks noChangeShapeType="1"/>
          </p:cNvSpPr>
          <p:nvPr/>
        </p:nvSpPr>
        <p:spPr bwMode="auto">
          <a:xfrm flipV="1">
            <a:off x="4783138" y="2487613"/>
            <a:ext cx="352425" cy="312737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49" name="Line 36"/>
          <p:cNvSpPr>
            <a:spLocks noChangeShapeType="1"/>
          </p:cNvSpPr>
          <p:nvPr/>
        </p:nvSpPr>
        <p:spPr bwMode="auto">
          <a:xfrm>
            <a:off x="4783138" y="2819400"/>
            <a:ext cx="352425" cy="312738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50" name="Oval 37"/>
          <p:cNvSpPr>
            <a:spLocks noChangeArrowheads="1"/>
          </p:cNvSpPr>
          <p:nvPr/>
        </p:nvSpPr>
        <p:spPr bwMode="auto">
          <a:xfrm>
            <a:off x="2538413" y="4722813"/>
            <a:ext cx="520700" cy="463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1451" name="Line 38"/>
          <p:cNvSpPr>
            <a:spLocks noChangeShapeType="1"/>
          </p:cNvSpPr>
          <p:nvPr/>
        </p:nvSpPr>
        <p:spPr bwMode="auto">
          <a:xfrm>
            <a:off x="3059113" y="4987925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52" name="Line 39"/>
          <p:cNvSpPr>
            <a:spLocks noChangeShapeType="1"/>
          </p:cNvSpPr>
          <p:nvPr/>
        </p:nvSpPr>
        <p:spPr bwMode="auto">
          <a:xfrm flipV="1">
            <a:off x="4783138" y="4656138"/>
            <a:ext cx="352425" cy="314325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53" name="Line 40"/>
          <p:cNvSpPr>
            <a:spLocks noChangeShapeType="1"/>
          </p:cNvSpPr>
          <p:nvPr/>
        </p:nvSpPr>
        <p:spPr bwMode="auto">
          <a:xfrm>
            <a:off x="4783138" y="4987925"/>
            <a:ext cx="352425" cy="314325"/>
          </a:xfrm>
          <a:prstGeom prst="line">
            <a:avLst/>
          </a:prstGeom>
          <a:noFill/>
          <a:ln w="381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54" name="Rectangle 41" descr="Diagonali larghe verso l'alto"/>
          <p:cNvSpPr>
            <a:spLocks noChangeArrowheads="1"/>
          </p:cNvSpPr>
          <p:nvPr/>
        </p:nvSpPr>
        <p:spPr bwMode="auto">
          <a:xfrm>
            <a:off x="6532563" y="5373688"/>
            <a:ext cx="373062" cy="2174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grpSp>
        <p:nvGrpSpPr>
          <p:cNvPr id="7" name="Group 42"/>
          <p:cNvGrpSpPr>
            <a:grpSpLocks/>
          </p:cNvGrpSpPr>
          <p:nvPr/>
        </p:nvGrpSpPr>
        <p:grpSpPr bwMode="auto">
          <a:xfrm>
            <a:off x="4935538" y="2667000"/>
            <a:ext cx="322262" cy="2495550"/>
            <a:chOff x="2304" y="1680"/>
            <a:chExt cx="203" cy="1572"/>
          </a:xfrm>
        </p:grpSpPr>
        <p:sp>
          <p:nvSpPr>
            <p:cNvPr id="231469" name="AutoShape 43"/>
            <p:cNvSpPr>
              <a:spLocks noChangeArrowheads="1"/>
            </p:cNvSpPr>
            <p:nvPr/>
          </p:nvSpPr>
          <p:spPr bwMode="auto">
            <a:xfrm rot="2966159">
              <a:off x="2292" y="1692"/>
              <a:ext cx="228" cy="203"/>
            </a:xfrm>
            <a:prstGeom prst="rtTriangle">
              <a:avLst/>
            </a:prstGeom>
            <a:solidFill>
              <a:srgbClr val="66FF33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  <p:sp>
          <p:nvSpPr>
            <p:cNvPr id="231470" name="AutoShape 44"/>
            <p:cNvSpPr>
              <a:spLocks noChangeArrowheads="1"/>
            </p:cNvSpPr>
            <p:nvPr/>
          </p:nvSpPr>
          <p:spPr bwMode="auto">
            <a:xfrm rot="2966159">
              <a:off x="2292" y="2316"/>
              <a:ext cx="228" cy="203"/>
            </a:xfrm>
            <a:prstGeom prst="rtTriangle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  <p:sp>
          <p:nvSpPr>
            <p:cNvPr id="231471" name="AutoShape 45"/>
            <p:cNvSpPr>
              <a:spLocks noChangeArrowheads="1"/>
            </p:cNvSpPr>
            <p:nvPr/>
          </p:nvSpPr>
          <p:spPr bwMode="auto">
            <a:xfrm rot="2966159">
              <a:off x="2292" y="3036"/>
              <a:ext cx="228" cy="203"/>
            </a:xfrm>
            <a:prstGeom prst="rtTriangle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</p:grpSp>
      <p:sp>
        <p:nvSpPr>
          <p:cNvPr id="231456" name="Text Box 46"/>
          <p:cNvSpPr txBox="1">
            <a:spLocks noChangeArrowheads="1"/>
          </p:cNvSpPr>
          <p:nvPr/>
        </p:nvSpPr>
        <p:spPr bwMode="auto">
          <a:xfrm>
            <a:off x="609600" y="152400"/>
            <a:ext cx="8950325" cy="957263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it-IT" sz="2800" b="1" i="0">
                <a:solidFill>
                  <a:srgbClr val="FFFF00"/>
                </a:solidFill>
                <a:latin typeface="Arial" panose="020B0604020202020204" pitchFamily="34" charset="0"/>
              </a:rPr>
              <a:t>MECCANISMO DI RESISTENZA ALLE PENICILLINE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it-IT" sz="2800" b="1" i="0">
                <a:solidFill>
                  <a:srgbClr val="FFFF00"/>
                </a:solidFill>
                <a:latin typeface="Arial" panose="020B0604020202020204" pitchFamily="34" charset="0"/>
              </a:rPr>
              <a:t>PER PRODUZIONE DI ENZIMI INATTIVANTI</a:t>
            </a:r>
          </a:p>
        </p:txBody>
      </p:sp>
      <p:sp>
        <p:nvSpPr>
          <p:cNvPr id="231457" name="Line 47"/>
          <p:cNvSpPr>
            <a:spLocks noChangeShapeType="1"/>
          </p:cNvSpPr>
          <p:nvPr/>
        </p:nvSpPr>
        <p:spPr bwMode="auto">
          <a:xfrm flipV="1">
            <a:off x="3505200" y="25146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58" name="Line 48"/>
          <p:cNvSpPr>
            <a:spLocks noChangeShapeType="1"/>
          </p:cNvSpPr>
          <p:nvPr/>
        </p:nvSpPr>
        <p:spPr bwMode="auto">
          <a:xfrm>
            <a:off x="3505200" y="28463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59" name="Line 49"/>
          <p:cNvSpPr>
            <a:spLocks noChangeShapeType="1"/>
          </p:cNvSpPr>
          <p:nvPr/>
        </p:nvSpPr>
        <p:spPr bwMode="auto">
          <a:xfrm flipV="1">
            <a:off x="3457575" y="35052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60" name="Line 50"/>
          <p:cNvSpPr>
            <a:spLocks noChangeShapeType="1"/>
          </p:cNvSpPr>
          <p:nvPr/>
        </p:nvSpPr>
        <p:spPr bwMode="auto">
          <a:xfrm>
            <a:off x="3457575" y="38369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61" name="Line 51"/>
          <p:cNvSpPr>
            <a:spLocks noChangeShapeType="1"/>
          </p:cNvSpPr>
          <p:nvPr/>
        </p:nvSpPr>
        <p:spPr bwMode="auto">
          <a:xfrm flipV="1">
            <a:off x="3457575" y="46482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1462" name="Line 52"/>
          <p:cNvSpPr>
            <a:spLocks noChangeShapeType="1"/>
          </p:cNvSpPr>
          <p:nvPr/>
        </p:nvSpPr>
        <p:spPr bwMode="auto">
          <a:xfrm>
            <a:off x="3457575" y="49799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grpSp>
        <p:nvGrpSpPr>
          <p:cNvPr id="231463" name="Group 53"/>
          <p:cNvGrpSpPr>
            <a:grpSpLocks/>
          </p:cNvGrpSpPr>
          <p:nvPr/>
        </p:nvGrpSpPr>
        <p:grpSpPr bwMode="auto">
          <a:xfrm>
            <a:off x="1143000" y="6289675"/>
            <a:ext cx="814388" cy="339725"/>
            <a:chOff x="1695" y="3722"/>
            <a:chExt cx="801" cy="406"/>
          </a:xfrm>
        </p:grpSpPr>
        <p:sp>
          <p:nvSpPr>
            <p:cNvPr id="231465" name="Oval 54"/>
            <p:cNvSpPr>
              <a:spLocks noChangeArrowheads="1"/>
            </p:cNvSpPr>
            <p:nvPr/>
          </p:nvSpPr>
          <p:spPr bwMode="auto">
            <a:xfrm>
              <a:off x="1695" y="3769"/>
              <a:ext cx="328" cy="29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  <p:sp>
          <p:nvSpPr>
            <p:cNvPr id="231466" name="Line 55"/>
            <p:cNvSpPr>
              <a:spLocks noChangeShapeType="1"/>
            </p:cNvSpPr>
            <p:nvPr/>
          </p:nvSpPr>
          <p:spPr bwMode="auto">
            <a:xfrm>
              <a:off x="2023" y="3936"/>
              <a:ext cx="281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31467" name="Line 56"/>
            <p:cNvSpPr>
              <a:spLocks noChangeShapeType="1"/>
            </p:cNvSpPr>
            <p:nvPr/>
          </p:nvSpPr>
          <p:spPr bwMode="auto">
            <a:xfrm flipV="1">
              <a:off x="2274" y="3722"/>
              <a:ext cx="222" cy="19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31468" name="Line 57"/>
            <p:cNvSpPr>
              <a:spLocks noChangeShapeType="1"/>
            </p:cNvSpPr>
            <p:nvPr/>
          </p:nvSpPr>
          <p:spPr bwMode="auto">
            <a:xfrm>
              <a:off x="2274" y="3931"/>
              <a:ext cx="222" cy="19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sp>
        <p:nvSpPr>
          <p:cNvPr id="231464" name="Text Box 58"/>
          <p:cNvSpPr txBox="1">
            <a:spLocks noChangeArrowheads="1"/>
          </p:cNvSpPr>
          <p:nvPr/>
        </p:nvSpPr>
        <p:spPr bwMode="auto">
          <a:xfrm>
            <a:off x="2057400" y="6270625"/>
            <a:ext cx="7080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PBP</a:t>
            </a:r>
          </a:p>
        </p:txBody>
      </p:sp>
    </p:spTree>
    <p:custDataLst>
      <p:tags r:id="rId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" presetID="16" presetClass="entr" presetSubtype="42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Rectangle 2"/>
          <p:cNvSpPr>
            <a:spLocks noChangeArrowheads="1"/>
          </p:cNvSpPr>
          <p:nvPr/>
        </p:nvSpPr>
        <p:spPr bwMode="auto">
          <a:xfrm>
            <a:off x="2316163" y="2192338"/>
            <a:ext cx="892175" cy="3181350"/>
          </a:xfrm>
          <a:prstGeom prst="rect">
            <a:avLst/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2451" name="Text Box 3"/>
          <p:cNvSpPr txBox="1">
            <a:spLocks noChangeArrowheads="1"/>
          </p:cNvSpPr>
          <p:nvPr/>
        </p:nvSpPr>
        <p:spPr bwMode="auto">
          <a:xfrm>
            <a:off x="1571625" y="1541463"/>
            <a:ext cx="2246313" cy="485775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Parete Interna</a:t>
            </a:r>
            <a:endParaRPr lang="it-IT" altLang="it-IT" sz="2400" b="1" i="0">
              <a:latin typeface="Arial" panose="020B0604020202020204" pitchFamily="34" charset="0"/>
            </a:endParaRPr>
          </a:p>
        </p:txBody>
      </p:sp>
      <p:sp>
        <p:nvSpPr>
          <p:cNvPr id="232452" name="Text Box 4"/>
          <p:cNvSpPr txBox="1">
            <a:spLocks noChangeArrowheads="1"/>
          </p:cNvSpPr>
          <p:nvPr/>
        </p:nvSpPr>
        <p:spPr bwMode="auto">
          <a:xfrm>
            <a:off x="5662613" y="1541463"/>
            <a:ext cx="2349500" cy="485775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Parete Esterna</a:t>
            </a:r>
            <a:endParaRPr lang="it-IT" altLang="it-IT" sz="2400" b="1" i="0">
              <a:latin typeface="Arial" panose="020B0604020202020204" pitchFamily="34" charset="0"/>
            </a:endParaRPr>
          </a:p>
        </p:txBody>
      </p:sp>
      <p:sp>
        <p:nvSpPr>
          <p:cNvPr id="232453" name="Rectangle 5" descr="Diagonali larghe verso l'alto"/>
          <p:cNvSpPr>
            <a:spLocks noChangeArrowheads="1"/>
          </p:cNvSpPr>
          <p:nvPr/>
        </p:nvSpPr>
        <p:spPr bwMode="auto">
          <a:xfrm>
            <a:off x="6532563" y="3048000"/>
            <a:ext cx="373062" cy="4460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2454" name="Rectangle 6" descr="Diagonali larghe verso l'alto"/>
          <p:cNvSpPr>
            <a:spLocks noChangeArrowheads="1"/>
          </p:cNvSpPr>
          <p:nvPr/>
        </p:nvSpPr>
        <p:spPr bwMode="auto">
          <a:xfrm>
            <a:off x="6532563" y="2120900"/>
            <a:ext cx="373062" cy="3937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2455" name="Oval 7"/>
          <p:cNvSpPr>
            <a:spLocks noChangeArrowheads="1"/>
          </p:cNvSpPr>
          <p:nvPr/>
        </p:nvSpPr>
        <p:spPr bwMode="auto">
          <a:xfrm>
            <a:off x="2538413" y="3565525"/>
            <a:ext cx="520700" cy="465138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2456" name="Line 8"/>
          <p:cNvSpPr>
            <a:spLocks noChangeShapeType="1"/>
          </p:cNvSpPr>
          <p:nvPr/>
        </p:nvSpPr>
        <p:spPr bwMode="auto">
          <a:xfrm>
            <a:off x="3059113" y="3830638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2457" name="Text Box 9"/>
          <p:cNvSpPr txBox="1">
            <a:spLocks noChangeArrowheads="1"/>
          </p:cNvSpPr>
          <p:nvPr/>
        </p:nvSpPr>
        <p:spPr bwMode="auto">
          <a:xfrm>
            <a:off x="1050925" y="3565525"/>
            <a:ext cx="91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800" b="1" i="0">
                <a:solidFill>
                  <a:schemeClr val="bg1"/>
                </a:solidFill>
                <a:latin typeface="Arial" panose="020B0604020202020204" pitchFamily="34" charset="0"/>
              </a:rPr>
              <a:t>PBP</a:t>
            </a:r>
          </a:p>
        </p:txBody>
      </p:sp>
      <p:sp>
        <p:nvSpPr>
          <p:cNvPr id="232458" name="Rectangle 10" descr="Diagonali larghe verso l'alto"/>
          <p:cNvSpPr>
            <a:spLocks noChangeArrowheads="1"/>
          </p:cNvSpPr>
          <p:nvPr/>
        </p:nvSpPr>
        <p:spPr bwMode="auto">
          <a:xfrm>
            <a:off x="6532563" y="4289425"/>
            <a:ext cx="373062" cy="4333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2459" name="Oval 11"/>
          <p:cNvSpPr>
            <a:spLocks noChangeArrowheads="1"/>
          </p:cNvSpPr>
          <p:nvPr/>
        </p:nvSpPr>
        <p:spPr bwMode="auto">
          <a:xfrm>
            <a:off x="2538413" y="2554288"/>
            <a:ext cx="520700" cy="463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2460" name="Line 12"/>
          <p:cNvSpPr>
            <a:spLocks noChangeShapeType="1"/>
          </p:cNvSpPr>
          <p:nvPr/>
        </p:nvSpPr>
        <p:spPr bwMode="auto">
          <a:xfrm>
            <a:off x="3059113" y="2819400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2461" name="Oval 13"/>
          <p:cNvSpPr>
            <a:spLocks noChangeArrowheads="1"/>
          </p:cNvSpPr>
          <p:nvPr/>
        </p:nvSpPr>
        <p:spPr bwMode="auto">
          <a:xfrm>
            <a:off x="2538413" y="4722813"/>
            <a:ext cx="520700" cy="463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2462" name="Line 14"/>
          <p:cNvSpPr>
            <a:spLocks noChangeShapeType="1"/>
          </p:cNvSpPr>
          <p:nvPr/>
        </p:nvSpPr>
        <p:spPr bwMode="auto">
          <a:xfrm>
            <a:off x="3059113" y="4987925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2463" name="Rectangle 15" descr="Diagonali larghe verso l'alto"/>
          <p:cNvSpPr>
            <a:spLocks noChangeArrowheads="1"/>
          </p:cNvSpPr>
          <p:nvPr/>
        </p:nvSpPr>
        <p:spPr bwMode="auto">
          <a:xfrm>
            <a:off x="6532563" y="5373688"/>
            <a:ext cx="373062" cy="21748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2464" name="Text Box 16"/>
          <p:cNvSpPr txBox="1">
            <a:spLocks noChangeArrowheads="1"/>
          </p:cNvSpPr>
          <p:nvPr/>
        </p:nvSpPr>
        <p:spPr bwMode="auto">
          <a:xfrm>
            <a:off x="381000" y="228600"/>
            <a:ext cx="9483725" cy="957263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it-IT" sz="2800" b="1" i="0">
                <a:solidFill>
                  <a:srgbClr val="FFFF00"/>
                </a:solidFill>
                <a:latin typeface="Arial" panose="020B0604020202020204" pitchFamily="34" charset="0"/>
              </a:rPr>
              <a:t>MECCANISMO DI RESISTENZA ACQUISITA PER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it-IT" sz="2800" b="1" i="0">
                <a:solidFill>
                  <a:srgbClr val="FFFF00"/>
                </a:solidFill>
                <a:latin typeface="Arial" panose="020B0604020202020204" pitchFamily="34" charset="0"/>
              </a:rPr>
              <a:t>IMPERMEABILIZZAZIONE DEGLI INVOLUCRI ESTERNI</a:t>
            </a:r>
          </a:p>
        </p:txBody>
      </p:sp>
      <p:sp>
        <p:nvSpPr>
          <p:cNvPr id="232465" name="Line 17"/>
          <p:cNvSpPr>
            <a:spLocks noChangeShapeType="1"/>
          </p:cNvSpPr>
          <p:nvPr/>
        </p:nvSpPr>
        <p:spPr bwMode="auto">
          <a:xfrm flipV="1">
            <a:off x="3505200" y="25146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2466" name="Line 18"/>
          <p:cNvSpPr>
            <a:spLocks noChangeShapeType="1"/>
          </p:cNvSpPr>
          <p:nvPr/>
        </p:nvSpPr>
        <p:spPr bwMode="auto">
          <a:xfrm>
            <a:off x="3505200" y="28463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2467" name="Line 19"/>
          <p:cNvSpPr>
            <a:spLocks noChangeShapeType="1"/>
          </p:cNvSpPr>
          <p:nvPr/>
        </p:nvSpPr>
        <p:spPr bwMode="auto">
          <a:xfrm flipV="1">
            <a:off x="3457575" y="35052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2468" name="Line 20"/>
          <p:cNvSpPr>
            <a:spLocks noChangeShapeType="1"/>
          </p:cNvSpPr>
          <p:nvPr/>
        </p:nvSpPr>
        <p:spPr bwMode="auto">
          <a:xfrm>
            <a:off x="3457575" y="38369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2469" name="Line 21"/>
          <p:cNvSpPr>
            <a:spLocks noChangeShapeType="1"/>
          </p:cNvSpPr>
          <p:nvPr/>
        </p:nvSpPr>
        <p:spPr bwMode="auto">
          <a:xfrm flipV="1">
            <a:off x="3457575" y="46482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2470" name="Line 22"/>
          <p:cNvSpPr>
            <a:spLocks noChangeShapeType="1"/>
          </p:cNvSpPr>
          <p:nvPr/>
        </p:nvSpPr>
        <p:spPr bwMode="auto">
          <a:xfrm>
            <a:off x="3457575" y="49799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2471" name="Rectangle 23"/>
          <p:cNvSpPr>
            <a:spLocks noChangeArrowheads="1"/>
          </p:cNvSpPr>
          <p:nvPr/>
        </p:nvSpPr>
        <p:spPr bwMode="auto">
          <a:xfrm>
            <a:off x="677863" y="5791200"/>
            <a:ext cx="9151937" cy="762000"/>
          </a:xfrm>
          <a:prstGeom prst="rect">
            <a:avLst/>
          </a:prstGeom>
          <a:gradFill rotWithShape="0">
            <a:gsLst>
              <a:gs pos="0">
                <a:srgbClr val="FF0000"/>
              </a:gs>
              <a:gs pos="100000">
                <a:srgbClr val="FF7777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400" i="0"/>
          </a:p>
        </p:txBody>
      </p:sp>
      <p:sp>
        <p:nvSpPr>
          <p:cNvPr id="232472" name="AutoShape 24"/>
          <p:cNvSpPr>
            <a:spLocks noChangeArrowheads="1"/>
          </p:cNvSpPr>
          <p:nvPr/>
        </p:nvSpPr>
        <p:spPr bwMode="auto">
          <a:xfrm rot="2966159">
            <a:off x="3412332" y="6041231"/>
            <a:ext cx="361950" cy="322263"/>
          </a:xfrm>
          <a:prstGeom prst="rtTriangle">
            <a:avLst/>
          </a:prstGeom>
          <a:solidFill>
            <a:srgbClr val="00FF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2473" name="Text Box 25"/>
          <p:cNvSpPr txBox="1">
            <a:spLocks noChangeArrowheads="1"/>
          </p:cNvSpPr>
          <p:nvPr/>
        </p:nvSpPr>
        <p:spPr bwMode="auto">
          <a:xfrm>
            <a:off x="3654425" y="6003925"/>
            <a:ext cx="23479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BETALATTAMINE</a:t>
            </a:r>
          </a:p>
        </p:txBody>
      </p:sp>
      <p:sp>
        <p:nvSpPr>
          <p:cNvPr id="232474" name="AutoShape 26"/>
          <p:cNvSpPr>
            <a:spLocks noChangeArrowheads="1"/>
          </p:cNvSpPr>
          <p:nvPr/>
        </p:nvSpPr>
        <p:spPr bwMode="auto">
          <a:xfrm>
            <a:off x="7151688" y="6021388"/>
            <a:ext cx="296862" cy="361950"/>
          </a:xfrm>
          <a:prstGeom prst="rtTriangle">
            <a:avLst/>
          </a:prstGeom>
          <a:solidFill>
            <a:srgbClr val="FF0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2475" name="AutoShape 27"/>
          <p:cNvSpPr>
            <a:spLocks noChangeArrowheads="1"/>
          </p:cNvSpPr>
          <p:nvPr/>
        </p:nvSpPr>
        <p:spPr bwMode="auto">
          <a:xfrm rot="-5400000">
            <a:off x="6710363" y="6016625"/>
            <a:ext cx="361950" cy="371475"/>
          </a:xfrm>
          <a:prstGeom prst="rtTriangle">
            <a:avLst/>
          </a:prstGeom>
          <a:solidFill>
            <a:srgbClr val="FF0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2476" name="Text Box 28"/>
          <p:cNvSpPr txBox="1">
            <a:spLocks noChangeArrowheads="1"/>
          </p:cNvSpPr>
          <p:nvPr/>
        </p:nvSpPr>
        <p:spPr bwMode="auto">
          <a:xfrm>
            <a:off x="7448550" y="5851525"/>
            <a:ext cx="23622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BETALATTAMINA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INATTIVATA</a:t>
            </a:r>
          </a:p>
        </p:txBody>
      </p:sp>
      <p:grpSp>
        <p:nvGrpSpPr>
          <p:cNvPr id="232477" name="Group 29"/>
          <p:cNvGrpSpPr>
            <a:grpSpLocks/>
          </p:cNvGrpSpPr>
          <p:nvPr/>
        </p:nvGrpSpPr>
        <p:grpSpPr bwMode="auto">
          <a:xfrm>
            <a:off x="1143000" y="6022975"/>
            <a:ext cx="814388" cy="339725"/>
            <a:chOff x="1695" y="3722"/>
            <a:chExt cx="801" cy="406"/>
          </a:xfrm>
        </p:grpSpPr>
        <p:sp>
          <p:nvSpPr>
            <p:cNvPr id="232479" name="Oval 30"/>
            <p:cNvSpPr>
              <a:spLocks noChangeArrowheads="1"/>
            </p:cNvSpPr>
            <p:nvPr/>
          </p:nvSpPr>
          <p:spPr bwMode="auto">
            <a:xfrm>
              <a:off x="1695" y="3769"/>
              <a:ext cx="328" cy="29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  <p:sp>
          <p:nvSpPr>
            <p:cNvPr id="232480" name="Line 31"/>
            <p:cNvSpPr>
              <a:spLocks noChangeShapeType="1"/>
            </p:cNvSpPr>
            <p:nvPr/>
          </p:nvSpPr>
          <p:spPr bwMode="auto">
            <a:xfrm>
              <a:off x="2023" y="3936"/>
              <a:ext cx="281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32481" name="Line 32"/>
            <p:cNvSpPr>
              <a:spLocks noChangeShapeType="1"/>
            </p:cNvSpPr>
            <p:nvPr/>
          </p:nvSpPr>
          <p:spPr bwMode="auto">
            <a:xfrm flipV="1">
              <a:off x="2274" y="3722"/>
              <a:ext cx="222" cy="19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32482" name="Line 33"/>
            <p:cNvSpPr>
              <a:spLocks noChangeShapeType="1"/>
            </p:cNvSpPr>
            <p:nvPr/>
          </p:nvSpPr>
          <p:spPr bwMode="auto">
            <a:xfrm>
              <a:off x="2274" y="3931"/>
              <a:ext cx="222" cy="19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sp>
        <p:nvSpPr>
          <p:cNvPr id="232478" name="Text Box 34"/>
          <p:cNvSpPr txBox="1">
            <a:spLocks noChangeArrowheads="1"/>
          </p:cNvSpPr>
          <p:nvPr/>
        </p:nvSpPr>
        <p:spPr bwMode="auto">
          <a:xfrm>
            <a:off x="2057400" y="6003925"/>
            <a:ext cx="7080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PBP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Rectangle 2"/>
          <p:cNvSpPr>
            <a:spLocks noChangeArrowheads="1"/>
          </p:cNvSpPr>
          <p:nvPr/>
        </p:nvSpPr>
        <p:spPr bwMode="auto">
          <a:xfrm>
            <a:off x="2316163" y="2192338"/>
            <a:ext cx="892175" cy="3181350"/>
          </a:xfrm>
          <a:prstGeom prst="rect">
            <a:avLst/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3475" name="Text Box 3"/>
          <p:cNvSpPr txBox="1">
            <a:spLocks noChangeArrowheads="1"/>
          </p:cNvSpPr>
          <p:nvPr/>
        </p:nvSpPr>
        <p:spPr bwMode="auto">
          <a:xfrm>
            <a:off x="1571625" y="1541463"/>
            <a:ext cx="2246313" cy="485775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Parete Interna</a:t>
            </a:r>
            <a:endParaRPr lang="it-IT" altLang="it-IT" sz="2400" b="1" i="0">
              <a:latin typeface="Arial" panose="020B0604020202020204" pitchFamily="34" charset="0"/>
            </a:endParaRPr>
          </a:p>
        </p:txBody>
      </p:sp>
      <p:sp>
        <p:nvSpPr>
          <p:cNvPr id="233476" name="Text Box 4"/>
          <p:cNvSpPr txBox="1">
            <a:spLocks noChangeArrowheads="1"/>
          </p:cNvSpPr>
          <p:nvPr/>
        </p:nvSpPr>
        <p:spPr bwMode="auto">
          <a:xfrm>
            <a:off x="5662613" y="1541463"/>
            <a:ext cx="2349500" cy="485775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Parete Esterna</a:t>
            </a:r>
            <a:endParaRPr lang="it-IT" altLang="it-IT" sz="2400" b="1" i="0">
              <a:latin typeface="Arial" panose="020B0604020202020204" pitchFamily="34" charset="0"/>
            </a:endParaRPr>
          </a:p>
        </p:txBody>
      </p:sp>
      <p:sp>
        <p:nvSpPr>
          <p:cNvPr id="233477" name="Rectangle 5" descr="Diagonali larghe verso l'alto"/>
          <p:cNvSpPr>
            <a:spLocks noChangeArrowheads="1"/>
          </p:cNvSpPr>
          <p:nvPr/>
        </p:nvSpPr>
        <p:spPr bwMode="auto">
          <a:xfrm>
            <a:off x="6532563" y="2843213"/>
            <a:ext cx="373062" cy="6508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3478" name="Rectangle 6" descr="Diagonali larghe verso l'alto"/>
          <p:cNvSpPr>
            <a:spLocks noChangeArrowheads="1"/>
          </p:cNvSpPr>
          <p:nvPr/>
        </p:nvSpPr>
        <p:spPr bwMode="auto">
          <a:xfrm>
            <a:off x="6532563" y="2120900"/>
            <a:ext cx="373062" cy="57785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3479" name="Oval 7"/>
          <p:cNvSpPr>
            <a:spLocks noChangeArrowheads="1"/>
          </p:cNvSpPr>
          <p:nvPr/>
        </p:nvSpPr>
        <p:spPr bwMode="auto">
          <a:xfrm>
            <a:off x="2538413" y="3565525"/>
            <a:ext cx="520700" cy="465138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3480" name="Line 8"/>
          <p:cNvSpPr>
            <a:spLocks noChangeShapeType="1"/>
          </p:cNvSpPr>
          <p:nvPr/>
        </p:nvSpPr>
        <p:spPr bwMode="auto">
          <a:xfrm>
            <a:off x="3059113" y="3830638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3481" name="Text Box 9"/>
          <p:cNvSpPr txBox="1">
            <a:spLocks noChangeArrowheads="1"/>
          </p:cNvSpPr>
          <p:nvPr/>
        </p:nvSpPr>
        <p:spPr bwMode="auto">
          <a:xfrm>
            <a:off x="1050925" y="3565525"/>
            <a:ext cx="91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800" b="1" i="0">
                <a:solidFill>
                  <a:schemeClr val="bg1"/>
                </a:solidFill>
                <a:latin typeface="Arial" panose="020B0604020202020204" pitchFamily="34" charset="0"/>
              </a:rPr>
              <a:t>PBP</a:t>
            </a:r>
          </a:p>
        </p:txBody>
      </p:sp>
      <p:sp>
        <p:nvSpPr>
          <p:cNvPr id="233482" name="Rectangle 10" descr="Diagonali larghe verso l'alto"/>
          <p:cNvSpPr>
            <a:spLocks noChangeArrowheads="1"/>
          </p:cNvSpPr>
          <p:nvPr/>
        </p:nvSpPr>
        <p:spPr bwMode="auto">
          <a:xfrm>
            <a:off x="6532563" y="3810000"/>
            <a:ext cx="373062" cy="9128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3483" name="Oval 11"/>
          <p:cNvSpPr>
            <a:spLocks noChangeArrowheads="1"/>
          </p:cNvSpPr>
          <p:nvPr/>
        </p:nvSpPr>
        <p:spPr bwMode="auto">
          <a:xfrm>
            <a:off x="2538413" y="2554288"/>
            <a:ext cx="520700" cy="463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3484" name="Line 12"/>
          <p:cNvSpPr>
            <a:spLocks noChangeShapeType="1"/>
          </p:cNvSpPr>
          <p:nvPr/>
        </p:nvSpPr>
        <p:spPr bwMode="auto">
          <a:xfrm>
            <a:off x="3059113" y="2819400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3485" name="Oval 13"/>
          <p:cNvSpPr>
            <a:spLocks noChangeArrowheads="1"/>
          </p:cNvSpPr>
          <p:nvPr/>
        </p:nvSpPr>
        <p:spPr bwMode="auto">
          <a:xfrm>
            <a:off x="2538413" y="4722813"/>
            <a:ext cx="520700" cy="463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3486" name="Line 14"/>
          <p:cNvSpPr>
            <a:spLocks noChangeShapeType="1"/>
          </p:cNvSpPr>
          <p:nvPr/>
        </p:nvSpPr>
        <p:spPr bwMode="auto">
          <a:xfrm>
            <a:off x="3059113" y="4987925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3487" name="Rectangle 15" descr="Diagonali larghe verso l'alto"/>
          <p:cNvSpPr>
            <a:spLocks noChangeArrowheads="1"/>
          </p:cNvSpPr>
          <p:nvPr/>
        </p:nvSpPr>
        <p:spPr bwMode="auto">
          <a:xfrm>
            <a:off x="6532563" y="4876800"/>
            <a:ext cx="373062" cy="7143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3488" name="Text Box 16"/>
          <p:cNvSpPr txBox="1">
            <a:spLocks noChangeArrowheads="1"/>
          </p:cNvSpPr>
          <p:nvPr/>
        </p:nvSpPr>
        <p:spPr bwMode="auto">
          <a:xfrm>
            <a:off x="381000" y="228600"/>
            <a:ext cx="9483725" cy="957263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it-IT" sz="2800" b="1" i="0">
                <a:solidFill>
                  <a:srgbClr val="FFFF00"/>
                </a:solidFill>
                <a:latin typeface="Arial" panose="020B0604020202020204" pitchFamily="34" charset="0"/>
              </a:rPr>
              <a:t>MECCANISMO DI RESISTENZA ACQUISITA PER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it-IT" sz="2800" b="1" i="0">
                <a:solidFill>
                  <a:srgbClr val="FFFF00"/>
                </a:solidFill>
                <a:latin typeface="Arial" panose="020B0604020202020204" pitchFamily="34" charset="0"/>
              </a:rPr>
              <a:t>IMPERMEABILIZZAZIONE DEGLI INVOLUCRI ESTERNI</a:t>
            </a:r>
          </a:p>
        </p:txBody>
      </p:sp>
      <p:sp>
        <p:nvSpPr>
          <p:cNvPr id="233489" name="Line 17"/>
          <p:cNvSpPr>
            <a:spLocks noChangeShapeType="1"/>
          </p:cNvSpPr>
          <p:nvPr/>
        </p:nvSpPr>
        <p:spPr bwMode="auto">
          <a:xfrm flipV="1">
            <a:off x="3505200" y="25146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3490" name="Line 18"/>
          <p:cNvSpPr>
            <a:spLocks noChangeShapeType="1"/>
          </p:cNvSpPr>
          <p:nvPr/>
        </p:nvSpPr>
        <p:spPr bwMode="auto">
          <a:xfrm>
            <a:off x="3505200" y="28463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3491" name="Line 19"/>
          <p:cNvSpPr>
            <a:spLocks noChangeShapeType="1"/>
          </p:cNvSpPr>
          <p:nvPr/>
        </p:nvSpPr>
        <p:spPr bwMode="auto">
          <a:xfrm flipV="1">
            <a:off x="3457575" y="35052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3492" name="Line 20"/>
          <p:cNvSpPr>
            <a:spLocks noChangeShapeType="1"/>
          </p:cNvSpPr>
          <p:nvPr/>
        </p:nvSpPr>
        <p:spPr bwMode="auto">
          <a:xfrm>
            <a:off x="3457575" y="38369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3493" name="Line 21"/>
          <p:cNvSpPr>
            <a:spLocks noChangeShapeType="1"/>
          </p:cNvSpPr>
          <p:nvPr/>
        </p:nvSpPr>
        <p:spPr bwMode="auto">
          <a:xfrm flipV="1">
            <a:off x="3457575" y="46482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3494" name="Line 22"/>
          <p:cNvSpPr>
            <a:spLocks noChangeShapeType="1"/>
          </p:cNvSpPr>
          <p:nvPr/>
        </p:nvSpPr>
        <p:spPr bwMode="auto">
          <a:xfrm>
            <a:off x="3457575" y="49799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3495" name="Rectangle 23"/>
          <p:cNvSpPr>
            <a:spLocks noChangeArrowheads="1"/>
          </p:cNvSpPr>
          <p:nvPr/>
        </p:nvSpPr>
        <p:spPr bwMode="auto">
          <a:xfrm>
            <a:off x="677863" y="5791200"/>
            <a:ext cx="9151937" cy="762000"/>
          </a:xfrm>
          <a:prstGeom prst="rect">
            <a:avLst/>
          </a:prstGeom>
          <a:gradFill rotWithShape="0">
            <a:gsLst>
              <a:gs pos="0">
                <a:srgbClr val="FF0000"/>
              </a:gs>
              <a:gs pos="100000">
                <a:srgbClr val="FF7777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400" i="0"/>
          </a:p>
        </p:txBody>
      </p:sp>
      <p:sp>
        <p:nvSpPr>
          <p:cNvPr id="233496" name="AutoShape 24"/>
          <p:cNvSpPr>
            <a:spLocks noChangeArrowheads="1"/>
          </p:cNvSpPr>
          <p:nvPr/>
        </p:nvSpPr>
        <p:spPr bwMode="auto">
          <a:xfrm rot="2966159">
            <a:off x="3412332" y="6041231"/>
            <a:ext cx="361950" cy="322263"/>
          </a:xfrm>
          <a:prstGeom prst="rtTriangle">
            <a:avLst/>
          </a:prstGeom>
          <a:solidFill>
            <a:srgbClr val="00FF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3497" name="Text Box 25"/>
          <p:cNvSpPr txBox="1">
            <a:spLocks noChangeArrowheads="1"/>
          </p:cNvSpPr>
          <p:nvPr/>
        </p:nvSpPr>
        <p:spPr bwMode="auto">
          <a:xfrm>
            <a:off x="3654425" y="6003925"/>
            <a:ext cx="23479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BETALATTAMINE</a:t>
            </a:r>
          </a:p>
        </p:txBody>
      </p:sp>
      <p:sp>
        <p:nvSpPr>
          <p:cNvPr id="233498" name="AutoShape 26"/>
          <p:cNvSpPr>
            <a:spLocks noChangeArrowheads="1"/>
          </p:cNvSpPr>
          <p:nvPr/>
        </p:nvSpPr>
        <p:spPr bwMode="auto">
          <a:xfrm>
            <a:off x="7151688" y="6021388"/>
            <a:ext cx="296862" cy="361950"/>
          </a:xfrm>
          <a:prstGeom prst="rtTriangle">
            <a:avLst/>
          </a:prstGeom>
          <a:solidFill>
            <a:srgbClr val="FF0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3499" name="AutoShape 27"/>
          <p:cNvSpPr>
            <a:spLocks noChangeArrowheads="1"/>
          </p:cNvSpPr>
          <p:nvPr/>
        </p:nvSpPr>
        <p:spPr bwMode="auto">
          <a:xfrm rot="-5400000">
            <a:off x="6710363" y="6016625"/>
            <a:ext cx="361950" cy="371475"/>
          </a:xfrm>
          <a:prstGeom prst="rtTriangle">
            <a:avLst/>
          </a:prstGeom>
          <a:solidFill>
            <a:srgbClr val="FF0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3500" name="Text Box 28"/>
          <p:cNvSpPr txBox="1">
            <a:spLocks noChangeArrowheads="1"/>
          </p:cNvSpPr>
          <p:nvPr/>
        </p:nvSpPr>
        <p:spPr bwMode="auto">
          <a:xfrm>
            <a:off x="7448550" y="5851525"/>
            <a:ext cx="23622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BETALATTAMINA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INATTIVATA</a:t>
            </a:r>
          </a:p>
        </p:txBody>
      </p:sp>
      <p:grpSp>
        <p:nvGrpSpPr>
          <p:cNvPr id="233501" name="Group 29"/>
          <p:cNvGrpSpPr>
            <a:grpSpLocks/>
          </p:cNvGrpSpPr>
          <p:nvPr/>
        </p:nvGrpSpPr>
        <p:grpSpPr bwMode="auto">
          <a:xfrm>
            <a:off x="1143000" y="6022975"/>
            <a:ext cx="814388" cy="339725"/>
            <a:chOff x="1695" y="3722"/>
            <a:chExt cx="801" cy="406"/>
          </a:xfrm>
        </p:grpSpPr>
        <p:sp>
          <p:nvSpPr>
            <p:cNvPr id="233503" name="Oval 30"/>
            <p:cNvSpPr>
              <a:spLocks noChangeArrowheads="1"/>
            </p:cNvSpPr>
            <p:nvPr/>
          </p:nvSpPr>
          <p:spPr bwMode="auto">
            <a:xfrm>
              <a:off x="1695" y="3769"/>
              <a:ext cx="328" cy="29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  <p:sp>
          <p:nvSpPr>
            <p:cNvPr id="233504" name="Line 31"/>
            <p:cNvSpPr>
              <a:spLocks noChangeShapeType="1"/>
            </p:cNvSpPr>
            <p:nvPr/>
          </p:nvSpPr>
          <p:spPr bwMode="auto">
            <a:xfrm>
              <a:off x="2023" y="3936"/>
              <a:ext cx="281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33505" name="Line 32"/>
            <p:cNvSpPr>
              <a:spLocks noChangeShapeType="1"/>
            </p:cNvSpPr>
            <p:nvPr/>
          </p:nvSpPr>
          <p:spPr bwMode="auto">
            <a:xfrm flipV="1">
              <a:off x="2274" y="3722"/>
              <a:ext cx="222" cy="19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33506" name="Line 33"/>
            <p:cNvSpPr>
              <a:spLocks noChangeShapeType="1"/>
            </p:cNvSpPr>
            <p:nvPr/>
          </p:nvSpPr>
          <p:spPr bwMode="auto">
            <a:xfrm>
              <a:off x="2274" y="3931"/>
              <a:ext cx="222" cy="19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sp>
        <p:nvSpPr>
          <p:cNvPr id="233502" name="Text Box 34"/>
          <p:cNvSpPr txBox="1">
            <a:spLocks noChangeArrowheads="1"/>
          </p:cNvSpPr>
          <p:nvPr/>
        </p:nvSpPr>
        <p:spPr bwMode="auto">
          <a:xfrm>
            <a:off x="2057400" y="6003925"/>
            <a:ext cx="7080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PBP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Rectangle 2"/>
          <p:cNvSpPr>
            <a:spLocks noChangeArrowheads="1"/>
          </p:cNvSpPr>
          <p:nvPr/>
        </p:nvSpPr>
        <p:spPr bwMode="auto">
          <a:xfrm>
            <a:off x="2316163" y="2192338"/>
            <a:ext cx="892175" cy="3181350"/>
          </a:xfrm>
          <a:prstGeom prst="rect">
            <a:avLst/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4499" name="Text Box 3"/>
          <p:cNvSpPr txBox="1">
            <a:spLocks noChangeArrowheads="1"/>
          </p:cNvSpPr>
          <p:nvPr/>
        </p:nvSpPr>
        <p:spPr bwMode="auto">
          <a:xfrm>
            <a:off x="1571625" y="1541463"/>
            <a:ext cx="2246313" cy="485775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Parete Interna</a:t>
            </a:r>
            <a:endParaRPr lang="it-IT" altLang="it-IT" sz="2400" b="1" i="0">
              <a:latin typeface="Arial" panose="020B0604020202020204" pitchFamily="34" charset="0"/>
            </a:endParaRPr>
          </a:p>
        </p:txBody>
      </p:sp>
      <p:sp>
        <p:nvSpPr>
          <p:cNvPr id="234500" name="Text Box 4"/>
          <p:cNvSpPr txBox="1">
            <a:spLocks noChangeArrowheads="1"/>
          </p:cNvSpPr>
          <p:nvPr/>
        </p:nvSpPr>
        <p:spPr bwMode="auto">
          <a:xfrm>
            <a:off x="5662613" y="1541463"/>
            <a:ext cx="2349500" cy="485775"/>
          </a:xfrm>
          <a:prstGeom prst="rect">
            <a:avLst/>
          </a:prstGeom>
          <a:solidFill>
            <a:srgbClr val="FF0000"/>
          </a:solidFill>
          <a:ln w="28575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chemeClr val="bg1"/>
                </a:solidFill>
                <a:latin typeface="Arial" panose="020B0604020202020204" pitchFamily="34" charset="0"/>
              </a:rPr>
              <a:t>Parete Esterna</a:t>
            </a:r>
            <a:endParaRPr lang="it-IT" altLang="it-IT" sz="2400" b="1" i="0">
              <a:latin typeface="Arial" panose="020B0604020202020204" pitchFamily="34" charset="0"/>
            </a:endParaRPr>
          </a:p>
        </p:txBody>
      </p:sp>
      <p:sp>
        <p:nvSpPr>
          <p:cNvPr id="234501" name="Oval 5"/>
          <p:cNvSpPr>
            <a:spLocks noChangeArrowheads="1"/>
          </p:cNvSpPr>
          <p:nvPr/>
        </p:nvSpPr>
        <p:spPr bwMode="auto">
          <a:xfrm>
            <a:off x="2538413" y="3565525"/>
            <a:ext cx="520700" cy="465138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4502" name="Line 6"/>
          <p:cNvSpPr>
            <a:spLocks noChangeShapeType="1"/>
          </p:cNvSpPr>
          <p:nvPr/>
        </p:nvSpPr>
        <p:spPr bwMode="auto">
          <a:xfrm>
            <a:off x="3059113" y="3830638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4503" name="Text Box 7"/>
          <p:cNvSpPr txBox="1">
            <a:spLocks noChangeArrowheads="1"/>
          </p:cNvSpPr>
          <p:nvPr/>
        </p:nvSpPr>
        <p:spPr bwMode="auto">
          <a:xfrm>
            <a:off x="1050925" y="3565525"/>
            <a:ext cx="91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800" b="1" i="0">
                <a:solidFill>
                  <a:schemeClr val="bg1"/>
                </a:solidFill>
                <a:latin typeface="Arial" panose="020B0604020202020204" pitchFamily="34" charset="0"/>
              </a:rPr>
              <a:t>PBP</a:t>
            </a:r>
          </a:p>
        </p:txBody>
      </p:sp>
      <p:sp>
        <p:nvSpPr>
          <p:cNvPr id="234504" name="Oval 8"/>
          <p:cNvSpPr>
            <a:spLocks noChangeArrowheads="1"/>
          </p:cNvSpPr>
          <p:nvPr/>
        </p:nvSpPr>
        <p:spPr bwMode="auto">
          <a:xfrm>
            <a:off x="2538413" y="2554288"/>
            <a:ext cx="520700" cy="463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4505" name="Line 9"/>
          <p:cNvSpPr>
            <a:spLocks noChangeShapeType="1"/>
          </p:cNvSpPr>
          <p:nvPr/>
        </p:nvSpPr>
        <p:spPr bwMode="auto">
          <a:xfrm>
            <a:off x="3059113" y="2819400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4506" name="Oval 10"/>
          <p:cNvSpPr>
            <a:spLocks noChangeArrowheads="1"/>
          </p:cNvSpPr>
          <p:nvPr/>
        </p:nvSpPr>
        <p:spPr bwMode="auto">
          <a:xfrm>
            <a:off x="2538413" y="4722813"/>
            <a:ext cx="520700" cy="46355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4507" name="Line 11"/>
          <p:cNvSpPr>
            <a:spLocks noChangeShapeType="1"/>
          </p:cNvSpPr>
          <p:nvPr/>
        </p:nvSpPr>
        <p:spPr bwMode="auto">
          <a:xfrm>
            <a:off x="3059113" y="4987925"/>
            <a:ext cx="446087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grpSp>
        <p:nvGrpSpPr>
          <p:cNvPr id="2" name="Group 12"/>
          <p:cNvGrpSpPr>
            <a:grpSpLocks/>
          </p:cNvGrpSpPr>
          <p:nvPr/>
        </p:nvGrpSpPr>
        <p:grpSpPr bwMode="auto">
          <a:xfrm>
            <a:off x="6916738" y="2590800"/>
            <a:ext cx="322262" cy="2419350"/>
            <a:chOff x="4357" y="1632"/>
            <a:chExt cx="203" cy="1524"/>
          </a:xfrm>
        </p:grpSpPr>
        <p:sp>
          <p:nvSpPr>
            <p:cNvPr id="234532" name="AutoShape 13"/>
            <p:cNvSpPr>
              <a:spLocks noChangeArrowheads="1"/>
            </p:cNvSpPr>
            <p:nvPr/>
          </p:nvSpPr>
          <p:spPr bwMode="auto">
            <a:xfrm rot="2966159">
              <a:off x="4345" y="1644"/>
              <a:ext cx="228" cy="203"/>
            </a:xfrm>
            <a:prstGeom prst="rtTriangle">
              <a:avLst/>
            </a:prstGeom>
            <a:solidFill>
              <a:srgbClr val="66FF33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  <p:sp>
          <p:nvSpPr>
            <p:cNvPr id="234533" name="AutoShape 14"/>
            <p:cNvSpPr>
              <a:spLocks noChangeArrowheads="1"/>
            </p:cNvSpPr>
            <p:nvPr/>
          </p:nvSpPr>
          <p:spPr bwMode="auto">
            <a:xfrm rot="2966159">
              <a:off x="4345" y="2172"/>
              <a:ext cx="228" cy="203"/>
            </a:xfrm>
            <a:prstGeom prst="rtTriangle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  <p:sp>
          <p:nvSpPr>
            <p:cNvPr id="234534" name="AutoShape 15"/>
            <p:cNvSpPr>
              <a:spLocks noChangeArrowheads="1"/>
            </p:cNvSpPr>
            <p:nvPr/>
          </p:nvSpPr>
          <p:spPr bwMode="auto">
            <a:xfrm rot="2966159">
              <a:off x="4345" y="2940"/>
              <a:ext cx="228" cy="203"/>
            </a:xfrm>
            <a:prstGeom prst="rtTriangle">
              <a:avLst/>
            </a:prstGeom>
            <a:solidFill>
              <a:srgbClr val="00FF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</p:grpSp>
      <p:sp>
        <p:nvSpPr>
          <p:cNvPr id="234509" name="Text Box 16"/>
          <p:cNvSpPr txBox="1">
            <a:spLocks noChangeArrowheads="1"/>
          </p:cNvSpPr>
          <p:nvPr/>
        </p:nvSpPr>
        <p:spPr bwMode="auto">
          <a:xfrm>
            <a:off x="381000" y="228600"/>
            <a:ext cx="9483725" cy="957263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it-IT" sz="2800" b="1" i="0">
                <a:solidFill>
                  <a:srgbClr val="FFFF00"/>
                </a:solidFill>
                <a:latin typeface="Arial" panose="020B0604020202020204" pitchFamily="34" charset="0"/>
              </a:rPr>
              <a:t>MECCANISMO DI RESISTENZA ACQUISITA PER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it-IT" sz="2800" b="1" i="0">
                <a:solidFill>
                  <a:srgbClr val="FFFF00"/>
                </a:solidFill>
                <a:latin typeface="Arial" panose="020B0604020202020204" pitchFamily="34" charset="0"/>
              </a:rPr>
              <a:t>IMPERMEABILIZZAZIONE DEGLI INVOLUCRI ESTERNI</a:t>
            </a:r>
          </a:p>
        </p:txBody>
      </p:sp>
      <p:sp>
        <p:nvSpPr>
          <p:cNvPr id="234510" name="Rectangle 17" descr="Diagonali larghe verso l'alto"/>
          <p:cNvSpPr>
            <a:spLocks noChangeArrowheads="1"/>
          </p:cNvSpPr>
          <p:nvPr/>
        </p:nvSpPr>
        <p:spPr bwMode="auto">
          <a:xfrm>
            <a:off x="6532563" y="2743200"/>
            <a:ext cx="373062" cy="75088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4511" name="Rectangle 18" descr="Diagonali larghe verso l'alto"/>
          <p:cNvSpPr>
            <a:spLocks noChangeArrowheads="1"/>
          </p:cNvSpPr>
          <p:nvPr/>
        </p:nvSpPr>
        <p:spPr bwMode="auto">
          <a:xfrm>
            <a:off x="6532563" y="2120900"/>
            <a:ext cx="373062" cy="57785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4512" name="Rectangle 19" descr="Diagonali larghe verso l'alto"/>
          <p:cNvSpPr>
            <a:spLocks noChangeArrowheads="1"/>
          </p:cNvSpPr>
          <p:nvPr/>
        </p:nvSpPr>
        <p:spPr bwMode="auto">
          <a:xfrm>
            <a:off x="6532563" y="3581400"/>
            <a:ext cx="373062" cy="114141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4513" name="Rectangle 20" descr="Diagonali larghe verso l'alto"/>
          <p:cNvSpPr>
            <a:spLocks noChangeArrowheads="1"/>
          </p:cNvSpPr>
          <p:nvPr/>
        </p:nvSpPr>
        <p:spPr bwMode="auto">
          <a:xfrm>
            <a:off x="6532563" y="4800600"/>
            <a:ext cx="373062" cy="79057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4514" name="Line 21"/>
          <p:cNvSpPr>
            <a:spLocks noChangeShapeType="1"/>
          </p:cNvSpPr>
          <p:nvPr/>
        </p:nvSpPr>
        <p:spPr bwMode="auto">
          <a:xfrm flipV="1">
            <a:off x="3505200" y="25146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4515" name="Line 22"/>
          <p:cNvSpPr>
            <a:spLocks noChangeShapeType="1"/>
          </p:cNvSpPr>
          <p:nvPr/>
        </p:nvSpPr>
        <p:spPr bwMode="auto">
          <a:xfrm>
            <a:off x="3505200" y="28463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4516" name="Line 23"/>
          <p:cNvSpPr>
            <a:spLocks noChangeShapeType="1"/>
          </p:cNvSpPr>
          <p:nvPr/>
        </p:nvSpPr>
        <p:spPr bwMode="auto">
          <a:xfrm flipV="1">
            <a:off x="3457575" y="35052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4517" name="Line 24"/>
          <p:cNvSpPr>
            <a:spLocks noChangeShapeType="1"/>
          </p:cNvSpPr>
          <p:nvPr/>
        </p:nvSpPr>
        <p:spPr bwMode="auto">
          <a:xfrm>
            <a:off x="3457575" y="38369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4518" name="Line 25"/>
          <p:cNvSpPr>
            <a:spLocks noChangeShapeType="1"/>
          </p:cNvSpPr>
          <p:nvPr/>
        </p:nvSpPr>
        <p:spPr bwMode="auto">
          <a:xfrm flipV="1">
            <a:off x="3457575" y="4648200"/>
            <a:ext cx="352425" cy="312738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4519" name="Line 26"/>
          <p:cNvSpPr>
            <a:spLocks noChangeShapeType="1"/>
          </p:cNvSpPr>
          <p:nvPr/>
        </p:nvSpPr>
        <p:spPr bwMode="auto">
          <a:xfrm>
            <a:off x="3457575" y="4979988"/>
            <a:ext cx="352425" cy="312737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it-IT"/>
          </a:p>
        </p:txBody>
      </p:sp>
      <p:sp>
        <p:nvSpPr>
          <p:cNvPr id="234520" name="Rectangle 27"/>
          <p:cNvSpPr>
            <a:spLocks noChangeArrowheads="1"/>
          </p:cNvSpPr>
          <p:nvPr/>
        </p:nvSpPr>
        <p:spPr bwMode="auto">
          <a:xfrm>
            <a:off x="677863" y="5791200"/>
            <a:ext cx="9151937" cy="762000"/>
          </a:xfrm>
          <a:prstGeom prst="rect">
            <a:avLst/>
          </a:prstGeom>
          <a:gradFill rotWithShape="0">
            <a:gsLst>
              <a:gs pos="0">
                <a:srgbClr val="FF0000"/>
              </a:gs>
              <a:gs pos="100000">
                <a:srgbClr val="FF7777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400" i="0"/>
          </a:p>
        </p:txBody>
      </p:sp>
      <p:sp>
        <p:nvSpPr>
          <p:cNvPr id="234521" name="AutoShape 28"/>
          <p:cNvSpPr>
            <a:spLocks noChangeArrowheads="1"/>
          </p:cNvSpPr>
          <p:nvPr/>
        </p:nvSpPr>
        <p:spPr bwMode="auto">
          <a:xfrm rot="2966159">
            <a:off x="3412332" y="6041231"/>
            <a:ext cx="361950" cy="322263"/>
          </a:xfrm>
          <a:prstGeom prst="rtTriangle">
            <a:avLst/>
          </a:prstGeom>
          <a:solidFill>
            <a:srgbClr val="00FF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4522" name="Text Box 29"/>
          <p:cNvSpPr txBox="1">
            <a:spLocks noChangeArrowheads="1"/>
          </p:cNvSpPr>
          <p:nvPr/>
        </p:nvSpPr>
        <p:spPr bwMode="auto">
          <a:xfrm>
            <a:off x="3654425" y="6003925"/>
            <a:ext cx="23479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BETALATTAMINE</a:t>
            </a:r>
          </a:p>
        </p:txBody>
      </p:sp>
      <p:sp>
        <p:nvSpPr>
          <p:cNvPr id="234523" name="AutoShape 30"/>
          <p:cNvSpPr>
            <a:spLocks noChangeArrowheads="1"/>
          </p:cNvSpPr>
          <p:nvPr/>
        </p:nvSpPr>
        <p:spPr bwMode="auto">
          <a:xfrm>
            <a:off x="7151688" y="6021388"/>
            <a:ext cx="296862" cy="361950"/>
          </a:xfrm>
          <a:prstGeom prst="rtTriangle">
            <a:avLst/>
          </a:prstGeom>
          <a:solidFill>
            <a:srgbClr val="FF0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4524" name="AutoShape 31"/>
          <p:cNvSpPr>
            <a:spLocks noChangeArrowheads="1"/>
          </p:cNvSpPr>
          <p:nvPr/>
        </p:nvSpPr>
        <p:spPr bwMode="auto">
          <a:xfrm rot="-5400000">
            <a:off x="6710363" y="6016625"/>
            <a:ext cx="361950" cy="371475"/>
          </a:xfrm>
          <a:prstGeom prst="rtTriangle">
            <a:avLst/>
          </a:prstGeom>
          <a:solidFill>
            <a:srgbClr val="FF00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800">
              <a:solidFill>
                <a:schemeClr val="bg1"/>
              </a:solidFill>
            </a:endParaRPr>
          </a:p>
        </p:txBody>
      </p:sp>
      <p:sp>
        <p:nvSpPr>
          <p:cNvPr id="234525" name="Text Box 32"/>
          <p:cNvSpPr txBox="1">
            <a:spLocks noChangeArrowheads="1"/>
          </p:cNvSpPr>
          <p:nvPr/>
        </p:nvSpPr>
        <p:spPr bwMode="auto">
          <a:xfrm>
            <a:off x="7448550" y="5851525"/>
            <a:ext cx="23622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BETALATTAMINA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INATTIVATA</a:t>
            </a:r>
          </a:p>
        </p:txBody>
      </p:sp>
      <p:grpSp>
        <p:nvGrpSpPr>
          <p:cNvPr id="234526" name="Group 33"/>
          <p:cNvGrpSpPr>
            <a:grpSpLocks/>
          </p:cNvGrpSpPr>
          <p:nvPr/>
        </p:nvGrpSpPr>
        <p:grpSpPr bwMode="auto">
          <a:xfrm>
            <a:off x="1143000" y="6022975"/>
            <a:ext cx="814388" cy="339725"/>
            <a:chOff x="1695" y="3722"/>
            <a:chExt cx="801" cy="406"/>
          </a:xfrm>
        </p:grpSpPr>
        <p:sp>
          <p:nvSpPr>
            <p:cNvPr id="234528" name="Oval 34"/>
            <p:cNvSpPr>
              <a:spLocks noChangeArrowheads="1"/>
            </p:cNvSpPr>
            <p:nvPr/>
          </p:nvSpPr>
          <p:spPr bwMode="auto">
            <a:xfrm>
              <a:off x="1695" y="3769"/>
              <a:ext cx="328" cy="29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it-IT" altLang="it-IT" sz="2800">
                <a:solidFill>
                  <a:schemeClr val="bg1"/>
                </a:solidFill>
              </a:endParaRPr>
            </a:p>
          </p:txBody>
        </p:sp>
        <p:sp>
          <p:nvSpPr>
            <p:cNvPr id="234529" name="Line 35"/>
            <p:cNvSpPr>
              <a:spLocks noChangeShapeType="1"/>
            </p:cNvSpPr>
            <p:nvPr/>
          </p:nvSpPr>
          <p:spPr bwMode="auto">
            <a:xfrm>
              <a:off x="2023" y="3936"/>
              <a:ext cx="281" cy="0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34530" name="Line 36"/>
            <p:cNvSpPr>
              <a:spLocks noChangeShapeType="1"/>
            </p:cNvSpPr>
            <p:nvPr/>
          </p:nvSpPr>
          <p:spPr bwMode="auto">
            <a:xfrm flipV="1">
              <a:off x="2274" y="3722"/>
              <a:ext cx="222" cy="19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  <p:sp>
          <p:nvSpPr>
            <p:cNvPr id="234531" name="Line 37"/>
            <p:cNvSpPr>
              <a:spLocks noChangeShapeType="1"/>
            </p:cNvSpPr>
            <p:nvPr/>
          </p:nvSpPr>
          <p:spPr bwMode="auto">
            <a:xfrm>
              <a:off x="2274" y="3931"/>
              <a:ext cx="222" cy="197"/>
            </a:xfrm>
            <a:prstGeom prst="line">
              <a:avLst/>
            </a:prstGeom>
            <a:noFill/>
            <a:ln w="3810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it-IT"/>
            </a:p>
          </p:txBody>
        </p:sp>
      </p:grpSp>
      <p:sp>
        <p:nvSpPr>
          <p:cNvPr id="234527" name="Text Box 38"/>
          <p:cNvSpPr txBox="1">
            <a:spLocks noChangeArrowheads="1"/>
          </p:cNvSpPr>
          <p:nvPr/>
        </p:nvSpPr>
        <p:spPr bwMode="auto">
          <a:xfrm>
            <a:off x="2057400" y="6003925"/>
            <a:ext cx="7080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it-IT" altLang="it-IT" sz="2000" b="1" i="0">
                <a:solidFill>
                  <a:schemeClr val="bg1"/>
                </a:solidFill>
                <a:latin typeface="Arial" panose="020B0604020202020204" pitchFamily="34" charset="0"/>
              </a:rPr>
              <a:t>PBP</a:t>
            </a:r>
          </a:p>
        </p:txBody>
      </p:sp>
    </p:spTree>
    <p:custDataLst>
      <p:tags r:id="rId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7" presetClass="entr" presetSubtype="2" fill="hold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Text Box 2"/>
          <p:cNvSpPr txBox="1">
            <a:spLocks noChangeArrowheads="1"/>
          </p:cNvSpPr>
          <p:nvPr/>
        </p:nvSpPr>
        <p:spPr bwMode="auto">
          <a:xfrm>
            <a:off x="723900" y="1647825"/>
            <a:ext cx="8875713" cy="4568825"/>
          </a:xfrm>
          <a:prstGeom prst="rect">
            <a:avLst/>
          </a:prstGeom>
          <a:solidFill>
            <a:schemeClr val="bg1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marL="571500" indent="-571500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marL="0" indent="0" algn="just" eaLnBrk="1" hangingPunct="1">
              <a:lnSpc>
                <a:spcPct val="110000"/>
              </a:lnSpc>
              <a:spcBef>
                <a:spcPct val="0"/>
              </a:spcBef>
              <a:buNone/>
            </a:pPr>
            <a:r>
              <a:rPr lang="it-IT" altLang="it-IT" sz="4400" b="1" i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 batteri quando si trovano nelle condizioni ottimali ogni 20 minuti compiono un ciclo replicativo</a:t>
            </a:r>
            <a:r>
              <a:rPr lang="it-IT" altLang="it-IT" sz="4400" b="1" i="0" u="sng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  <a:p>
            <a:pPr algn="just" eaLnBrk="1" hangingPunct="1">
              <a:lnSpc>
                <a:spcPct val="110000"/>
              </a:lnSpc>
              <a:spcBef>
                <a:spcPct val="0"/>
              </a:spcBef>
              <a:buFontTx/>
              <a:buChar char="-"/>
            </a:pPr>
            <a:endParaRPr lang="it-IT" altLang="it-IT" sz="4400" b="1" i="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 eaLnBrk="1" hangingPunct="1">
              <a:lnSpc>
                <a:spcPct val="110000"/>
              </a:lnSpc>
              <a:spcBef>
                <a:spcPct val="0"/>
              </a:spcBef>
              <a:buFontTx/>
              <a:buNone/>
            </a:pPr>
            <a:endParaRPr lang="it-IT" altLang="it-IT" sz="4400" b="1" i="0" u="sng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custDataLst>
      <p:tags r:id="rId1"/>
    </p:custDataLst>
  </p:cSld>
  <p:clrMapOvr>
    <a:masterClrMapping/>
  </p:clrMapOvr>
  <p:transition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tangolo arrotondato 1"/>
          <p:cNvSpPr/>
          <p:nvPr/>
        </p:nvSpPr>
        <p:spPr>
          <a:xfrm>
            <a:off x="7231063" y="404813"/>
            <a:ext cx="2305050" cy="503237"/>
          </a:xfrm>
          <a:prstGeom prst="round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9859" name="CasellaDiTesto 2"/>
          <p:cNvSpPr txBox="1">
            <a:spLocks noChangeArrowheads="1"/>
          </p:cNvSpPr>
          <p:nvPr/>
        </p:nvSpPr>
        <p:spPr bwMode="auto">
          <a:xfrm>
            <a:off x="7375525" y="333375"/>
            <a:ext cx="2089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it-IT" altLang="it-IT" sz="3600" b="1" i="0">
                <a:solidFill>
                  <a:srgbClr val="FFFFFF"/>
                </a:solidFill>
              </a:rPr>
              <a:t>h. 00:00</a:t>
            </a:r>
          </a:p>
        </p:txBody>
      </p:sp>
      <p:sp>
        <p:nvSpPr>
          <p:cNvPr id="249860" name="CasellaDiTesto 4"/>
          <p:cNvSpPr txBox="1">
            <a:spLocks noChangeArrowheads="1"/>
          </p:cNvSpPr>
          <p:nvPr/>
        </p:nvSpPr>
        <p:spPr bwMode="auto">
          <a:xfrm>
            <a:off x="1758950" y="395288"/>
            <a:ext cx="5472113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i="0">
                <a:solidFill>
                  <a:srgbClr val="FFFFFF"/>
                </a:solidFill>
              </a:rPr>
              <a:t>1  Cellula batterica</a:t>
            </a:r>
          </a:p>
        </p:txBody>
      </p:sp>
      <p:sp>
        <p:nvSpPr>
          <p:cNvPr id="29" name="Ovale 28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9862" name="CasellaDiTesto 268"/>
          <p:cNvSpPr txBox="1">
            <a:spLocks noChangeArrowheads="1"/>
          </p:cNvSpPr>
          <p:nvPr/>
        </p:nvSpPr>
        <p:spPr bwMode="auto">
          <a:xfrm>
            <a:off x="5127625" y="33797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tangolo arrotondato 1"/>
          <p:cNvSpPr/>
          <p:nvPr/>
        </p:nvSpPr>
        <p:spPr>
          <a:xfrm>
            <a:off x="7231063" y="404813"/>
            <a:ext cx="2305050" cy="503237"/>
          </a:xfrm>
          <a:prstGeom prst="round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1907" name="CasellaDiTesto 2"/>
          <p:cNvSpPr txBox="1">
            <a:spLocks noChangeArrowheads="1"/>
          </p:cNvSpPr>
          <p:nvPr/>
        </p:nvSpPr>
        <p:spPr bwMode="auto">
          <a:xfrm>
            <a:off x="7375525" y="333375"/>
            <a:ext cx="2089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it-IT" altLang="it-IT" sz="3600" b="1" i="0">
                <a:solidFill>
                  <a:srgbClr val="FFFFFF"/>
                </a:solidFill>
              </a:rPr>
              <a:t>h. 00:20</a:t>
            </a:r>
          </a:p>
        </p:txBody>
      </p:sp>
      <p:sp>
        <p:nvSpPr>
          <p:cNvPr id="251908" name="CasellaDiTesto 4"/>
          <p:cNvSpPr txBox="1">
            <a:spLocks noChangeArrowheads="1"/>
          </p:cNvSpPr>
          <p:nvPr/>
        </p:nvSpPr>
        <p:spPr bwMode="auto">
          <a:xfrm>
            <a:off x="1830388" y="333375"/>
            <a:ext cx="57610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i="0">
                <a:solidFill>
                  <a:srgbClr val="FFFFFF"/>
                </a:solidFill>
              </a:rPr>
              <a:t>2  Cellule batteriche</a:t>
            </a:r>
          </a:p>
        </p:txBody>
      </p:sp>
      <p:sp>
        <p:nvSpPr>
          <p:cNvPr id="29" name="Ovale 28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" name="Ovale 29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1911" name="CasellaDiTesto 268"/>
          <p:cNvSpPr txBox="1">
            <a:spLocks noChangeArrowheads="1"/>
          </p:cNvSpPr>
          <p:nvPr/>
        </p:nvSpPr>
        <p:spPr bwMode="auto">
          <a:xfrm>
            <a:off x="4627563" y="33893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1912" name="CasellaDiTesto 269"/>
          <p:cNvSpPr txBox="1">
            <a:spLocks noChangeArrowheads="1"/>
          </p:cNvSpPr>
          <p:nvPr/>
        </p:nvSpPr>
        <p:spPr bwMode="auto">
          <a:xfrm>
            <a:off x="5127625" y="33797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tangolo arrotondato 1"/>
          <p:cNvSpPr/>
          <p:nvPr/>
        </p:nvSpPr>
        <p:spPr>
          <a:xfrm>
            <a:off x="7231063" y="404813"/>
            <a:ext cx="2305050" cy="503237"/>
          </a:xfrm>
          <a:prstGeom prst="round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3955" name="CasellaDiTesto 2"/>
          <p:cNvSpPr txBox="1">
            <a:spLocks noChangeArrowheads="1"/>
          </p:cNvSpPr>
          <p:nvPr/>
        </p:nvSpPr>
        <p:spPr bwMode="auto">
          <a:xfrm>
            <a:off x="7375525" y="333375"/>
            <a:ext cx="2089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it-IT" altLang="it-IT" sz="3600" b="1" i="0">
                <a:solidFill>
                  <a:srgbClr val="FFFFFF"/>
                </a:solidFill>
              </a:rPr>
              <a:t>h. 00:40</a:t>
            </a:r>
          </a:p>
        </p:txBody>
      </p:sp>
      <p:sp>
        <p:nvSpPr>
          <p:cNvPr id="253956" name="CasellaDiTesto 4"/>
          <p:cNvSpPr txBox="1">
            <a:spLocks noChangeArrowheads="1"/>
          </p:cNvSpPr>
          <p:nvPr/>
        </p:nvSpPr>
        <p:spPr bwMode="auto">
          <a:xfrm>
            <a:off x="2119313" y="404813"/>
            <a:ext cx="54721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i="0">
                <a:solidFill>
                  <a:srgbClr val="FFFFFF"/>
                </a:solidFill>
              </a:rPr>
              <a:t>4  Cellule batteriche</a:t>
            </a:r>
          </a:p>
        </p:txBody>
      </p:sp>
      <p:sp>
        <p:nvSpPr>
          <p:cNvPr id="31" name="Ovale 30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" name="Ovale 31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" name="Ovale 33"/>
          <p:cNvSpPr/>
          <p:nvPr/>
        </p:nvSpPr>
        <p:spPr>
          <a:xfrm>
            <a:off x="45672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" name="Ovale 34"/>
          <p:cNvSpPr/>
          <p:nvPr/>
        </p:nvSpPr>
        <p:spPr>
          <a:xfrm>
            <a:off x="50720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3961" name="CasellaDiTesto 270"/>
          <p:cNvSpPr txBox="1">
            <a:spLocks noChangeArrowheads="1"/>
          </p:cNvSpPr>
          <p:nvPr/>
        </p:nvSpPr>
        <p:spPr bwMode="auto">
          <a:xfrm>
            <a:off x="4627563" y="33893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3962" name="CasellaDiTesto 271"/>
          <p:cNvSpPr txBox="1">
            <a:spLocks noChangeArrowheads="1"/>
          </p:cNvSpPr>
          <p:nvPr/>
        </p:nvSpPr>
        <p:spPr bwMode="auto">
          <a:xfrm>
            <a:off x="5127625" y="33797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3963" name="CasellaDiTesto 285"/>
          <p:cNvSpPr txBox="1">
            <a:spLocks noChangeArrowheads="1"/>
          </p:cNvSpPr>
          <p:nvPr/>
        </p:nvSpPr>
        <p:spPr bwMode="auto">
          <a:xfrm>
            <a:off x="4584700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3964" name="CasellaDiTesto 286"/>
          <p:cNvSpPr txBox="1">
            <a:spLocks noChangeArrowheads="1"/>
          </p:cNvSpPr>
          <p:nvPr/>
        </p:nvSpPr>
        <p:spPr bwMode="auto">
          <a:xfrm>
            <a:off x="5084763" y="37449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tangolo arrotondato 1"/>
          <p:cNvSpPr/>
          <p:nvPr/>
        </p:nvSpPr>
        <p:spPr>
          <a:xfrm>
            <a:off x="7231063" y="404813"/>
            <a:ext cx="2305050" cy="503237"/>
          </a:xfrm>
          <a:prstGeom prst="round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6003" name="CasellaDiTesto 2"/>
          <p:cNvSpPr txBox="1">
            <a:spLocks noChangeArrowheads="1"/>
          </p:cNvSpPr>
          <p:nvPr/>
        </p:nvSpPr>
        <p:spPr bwMode="auto">
          <a:xfrm>
            <a:off x="7375525" y="333375"/>
            <a:ext cx="2089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it-IT" altLang="it-IT" sz="3600" b="1" i="0">
                <a:solidFill>
                  <a:srgbClr val="FFFFFF"/>
                </a:solidFill>
              </a:rPr>
              <a:t>h. 01:00</a:t>
            </a:r>
          </a:p>
        </p:txBody>
      </p:sp>
      <p:sp>
        <p:nvSpPr>
          <p:cNvPr id="256004" name="CasellaDiTesto 4"/>
          <p:cNvSpPr txBox="1">
            <a:spLocks noChangeArrowheads="1"/>
          </p:cNvSpPr>
          <p:nvPr/>
        </p:nvSpPr>
        <p:spPr bwMode="auto">
          <a:xfrm>
            <a:off x="2479675" y="333375"/>
            <a:ext cx="51117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i="0">
                <a:solidFill>
                  <a:srgbClr val="FFFFFF"/>
                </a:solidFill>
              </a:rPr>
              <a:t>8  Cellule batteriche</a:t>
            </a:r>
          </a:p>
        </p:txBody>
      </p:sp>
      <p:sp>
        <p:nvSpPr>
          <p:cNvPr id="29" name="Ovale 28"/>
          <p:cNvSpPr/>
          <p:nvPr/>
        </p:nvSpPr>
        <p:spPr>
          <a:xfrm>
            <a:off x="45672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" name="Ovale 29"/>
          <p:cNvSpPr/>
          <p:nvPr/>
        </p:nvSpPr>
        <p:spPr>
          <a:xfrm>
            <a:off x="50720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" name="Ovale 31"/>
          <p:cNvSpPr/>
          <p:nvPr/>
        </p:nvSpPr>
        <p:spPr>
          <a:xfrm>
            <a:off x="45672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" name="Ovale 32"/>
          <p:cNvSpPr/>
          <p:nvPr/>
        </p:nvSpPr>
        <p:spPr>
          <a:xfrm>
            <a:off x="50720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" name="Ovale 34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" name="Ovale 35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" name="Ovale 37"/>
          <p:cNvSpPr/>
          <p:nvPr/>
        </p:nvSpPr>
        <p:spPr>
          <a:xfrm>
            <a:off x="45672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" name="Ovale 38"/>
          <p:cNvSpPr/>
          <p:nvPr/>
        </p:nvSpPr>
        <p:spPr>
          <a:xfrm>
            <a:off x="50720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6013" name="CasellaDiTesto 244"/>
          <p:cNvSpPr txBox="1">
            <a:spLocks noChangeArrowheads="1"/>
          </p:cNvSpPr>
          <p:nvPr/>
        </p:nvSpPr>
        <p:spPr bwMode="auto">
          <a:xfrm>
            <a:off x="4635500" y="25336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6014" name="CasellaDiTesto 245"/>
          <p:cNvSpPr txBox="1">
            <a:spLocks noChangeArrowheads="1"/>
          </p:cNvSpPr>
          <p:nvPr/>
        </p:nvSpPr>
        <p:spPr bwMode="auto">
          <a:xfrm>
            <a:off x="5135563" y="25241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6015" name="CasellaDiTesto 259"/>
          <p:cNvSpPr txBox="1">
            <a:spLocks noChangeArrowheads="1"/>
          </p:cNvSpPr>
          <p:nvPr/>
        </p:nvSpPr>
        <p:spPr bwMode="auto">
          <a:xfrm>
            <a:off x="4587875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6016" name="CasellaDiTesto 260"/>
          <p:cNvSpPr txBox="1">
            <a:spLocks noChangeArrowheads="1"/>
          </p:cNvSpPr>
          <p:nvPr/>
        </p:nvSpPr>
        <p:spPr bwMode="auto">
          <a:xfrm>
            <a:off x="5087938" y="29083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6017" name="CasellaDiTesto 274"/>
          <p:cNvSpPr txBox="1">
            <a:spLocks noChangeArrowheads="1"/>
          </p:cNvSpPr>
          <p:nvPr/>
        </p:nvSpPr>
        <p:spPr bwMode="auto">
          <a:xfrm>
            <a:off x="4627563" y="33893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6018" name="CasellaDiTesto 275"/>
          <p:cNvSpPr txBox="1">
            <a:spLocks noChangeArrowheads="1"/>
          </p:cNvSpPr>
          <p:nvPr/>
        </p:nvSpPr>
        <p:spPr bwMode="auto">
          <a:xfrm>
            <a:off x="5127625" y="33797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6019" name="CasellaDiTesto 289"/>
          <p:cNvSpPr txBox="1">
            <a:spLocks noChangeArrowheads="1"/>
          </p:cNvSpPr>
          <p:nvPr/>
        </p:nvSpPr>
        <p:spPr bwMode="auto">
          <a:xfrm>
            <a:off x="4584700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6020" name="CasellaDiTesto 290"/>
          <p:cNvSpPr txBox="1">
            <a:spLocks noChangeArrowheads="1"/>
          </p:cNvSpPr>
          <p:nvPr/>
        </p:nvSpPr>
        <p:spPr bwMode="auto">
          <a:xfrm>
            <a:off x="5084763" y="37449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tangolo arrotondato 1"/>
          <p:cNvSpPr/>
          <p:nvPr/>
        </p:nvSpPr>
        <p:spPr>
          <a:xfrm>
            <a:off x="7231063" y="404813"/>
            <a:ext cx="2305050" cy="503237"/>
          </a:xfrm>
          <a:prstGeom prst="round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8051" name="CasellaDiTesto 2"/>
          <p:cNvSpPr txBox="1">
            <a:spLocks noChangeArrowheads="1"/>
          </p:cNvSpPr>
          <p:nvPr/>
        </p:nvSpPr>
        <p:spPr bwMode="auto">
          <a:xfrm>
            <a:off x="7375525" y="333375"/>
            <a:ext cx="2089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it-IT" altLang="it-IT" sz="3600" b="1" i="0">
                <a:solidFill>
                  <a:srgbClr val="FFFFFF"/>
                </a:solidFill>
              </a:rPr>
              <a:t>h. 01:20</a:t>
            </a:r>
          </a:p>
        </p:txBody>
      </p:sp>
      <p:sp>
        <p:nvSpPr>
          <p:cNvPr id="258052" name="CasellaDiTesto 4"/>
          <p:cNvSpPr txBox="1">
            <a:spLocks noChangeArrowheads="1"/>
          </p:cNvSpPr>
          <p:nvPr/>
        </p:nvSpPr>
        <p:spPr bwMode="auto">
          <a:xfrm>
            <a:off x="2263775" y="333375"/>
            <a:ext cx="53276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i="0">
                <a:solidFill>
                  <a:srgbClr val="FFFFFF"/>
                </a:solidFill>
              </a:rPr>
              <a:t>16  Cellule batteriche</a:t>
            </a:r>
          </a:p>
        </p:txBody>
      </p:sp>
      <p:sp>
        <p:nvSpPr>
          <p:cNvPr id="49" name="Ovale 48"/>
          <p:cNvSpPr/>
          <p:nvPr/>
        </p:nvSpPr>
        <p:spPr>
          <a:xfrm>
            <a:off x="45672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" name="Ovale 49"/>
          <p:cNvSpPr/>
          <p:nvPr/>
        </p:nvSpPr>
        <p:spPr>
          <a:xfrm>
            <a:off x="50720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1" name="Ovale 50"/>
          <p:cNvSpPr/>
          <p:nvPr/>
        </p:nvSpPr>
        <p:spPr>
          <a:xfrm>
            <a:off x="55753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2" name="Ovale 51"/>
          <p:cNvSpPr/>
          <p:nvPr/>
        </p:nvSpPr>
        <p:spPr>
          <a:xfrm>
            <a:off x="45672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3" name="Ovale 52"/>
          <p:cNvSpPr/>
          <p:nvPr/>
        </p:nvSpPr>
        <p:spPr>
          <a:xfrm>
            <a:off x="50720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4" name="Ovale 53"/>
          <p:cNvSpPr/>
          <p:nvPr/>
        </p:nvSpPr>
        <p:spPr>
          <a:xfrm>
            <a:off x="55753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5" name="Ovale 54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6" name="Ovale 55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7" name="Ovale 56"/>
          <p:cNvSpPr/>
          <p:nvPr/>
        </p:nvSpPr>
        <p:spPr>
          <a:xfrm>
            <a:off x="55753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8" name="Ovale 57"/>
          <p:cNvSpPr/>
          <p:nvPr/>
        </p:nvSpPr>
        <p:spPr>
          <a:xfrm>
            <a:off x="45672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9" name="Ovale 58"/>
          <p:cNvSpPr/>
          <p:nvPr/>
        </p:nvSpPr>
        <p:spPr>
          <a:xfrm>
            <a:off x="50720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0" name="Ovale 59"/>
          <p:cNvSpPr/>
          <p:nvPr/>
        </p:nvSpPr>
        <p:spPr>
          <a:xfrm>
            <a:off x="55753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3" name="Ovale 72"/>
          <p:cNvSpPr/>
          <p:nvPr/>
        </p:nvSpPr>
        <p:spPr>
          <a:xfrm>
            <a:off x="60801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6" name="Ovale 75"/>
          <p:cNvSpPr/>
          <p:nvPr/>
        </p:nvSpPr>
        <p:spPr>
          <a:xfrm>
            <a:off x="60801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9" name="Ovale 78"/>
          <p:cNvSpPr/>
          <p:nvPr/>
        </p:nvSpPr>
        <p:spPr>
          <a:xfrm>
            <a:off x="60801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2" name="Ovale 81"/>
          <p:cNvSpPr/>
          <p:nvPr/>
        </p:nvSpPr>
        <p:spPr>
          <a:xfrm>
            <a:off x="60801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8069" name="CasellaDiTesto 264"/>
          <p:cNvSpPr txBox="1">
            <a:spLocks noChangeArrowheads="1"/>
          </p:cNvSpPr>
          <p:nvPr/>
        </p:nvSpPr>
        <p:spPr bwMode="auto">
          <a:xfrm>
            <a:off x="4635500" y="25336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70" name="CasellaDiTesto 265"/>
          <p:cNvSpPr txBox="1">
            <a:spLocks noChangeArrowheads="1"/>
          </p:cNvSpPr>
          <p:nvPr/>
        </p:nvSpPr>
        <p:spPr bwMode="auto">
          <a:xfrm>
            <a:off x="5135563" y="25241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71" name="CasellaDiTesto 266"/>
          <p:cNvSpPr txBox="1">
            <a:spLocks noChangeArrowheads="1"/>
          </p:cNvSpPr>
          <p:nvPr/>
        </p:nvSpPr>
        <p:spPr bwMode="auto">
          <a:xfrm>
            <a:off x="5651500" y="25368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72" name="CasellaDiTesto 267"/>
          <p:cNvSpPr txBox="1">
            <a:spLocks noChangeArrowheads="1"/>
          </p:cNvSpPr>
          <p:nvPr/>
        </p:nvSpPr>
        <p:spPr bwMode="auto">
          <a:xfrm>
            <a:off x="6173788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73" name="CasellaDiTesto 279"/>
          <p:cNvSpPr txBox="1">
            <a:spLocks noChangeArrowheads="1"/>
          </p:cNvSpPr>
          <p:nvPr/>
        </p:nvSpPr>
        <p:spPr bwMode="auto">
          <a:xfrm>
            <a:off x="4587875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74" name="CasellaDiTesto 280"/>
          <p:cNvSpPr txBox="1">
            <a:spLocks noChangeArrowheads="1"/>
          </p:cNvSpPr>
          <p:nvPr/>
        </p:nvSpPr>
        <p:spPr bwMode="auto">
          <a:xfrm>
            <a:off x="5087938" y="29083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75" name="CasellaDiTesto 281"/>
          <p:cNvSpPr txBox="1">
            <a:spLocks noChangeArrowheads="1"/>
          </p:cNvSpPr>
          <p:nvPr/>
        </p:nvSpPr>
        <p:spPr bwMode="auto">
          <a:xfrm>
            <a:off x="5603875" y="29210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76" name="CasellaDiTesto 282"/>
          <p:cNvSpPr txBox="1">
            <a:spLocks noChangeArrowheads="1"/>
          </p:cNvSpPr>
          <p:nvPr/>
        </p:nvSpPr>
        <p:spPr bwMode="auto">
          <a:xfrm>
            <a:off x="6126163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77" name="CasellaDiTesto 294"/>
          <p:cNvSpPr txBox="1">
            <a:spLocks noChangeArrowheads="1"/>
          </p:cNvSpPr>
          <p:nvPr/>
        </p:nvSpPr>
        <p:spPr bwMode="auto">
          <a:xfrm>
            <a:off x="4627563" y="33893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78" name="CasellaDiTesto 295"/>
          <p:cNvSpPr txBox="1">
            <a:spLocks noChangeArrowheads="1"/>
          </p:cNvSpPr>
          <p:nvPr/>
        </p:nvSpPr>
        <p:spPr bwMode="auto">
          <a:xfrm>
            <a:off x="5127625" y="33797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79" name="CasellaDiTesto 296"/>
          <p:cNvSpPr txBox="1">
            <a:spLocks noChangeArrowheads="1"/>
          </p:cNvSpPr>
          <p:nvPr/>
        </p:nvSpPr>
        <p:spPr bwMode="auto">
          <a:xfrm>
            <a:off x="5643563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80" name="CasellaDiTesto 297"/>
          <p:cNvSpPr txBox="1">
            <a:spLocks noChangeArrowheads="1"/>
          </p:cNvSpPr>
          <p:nvPr/>
        </p:nvSpPr>
        <p:spPr bwMode="auto">
          <a:xfrm>
            <a:off x="6165850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81" name="CasellaDiTesto 309"/>
          <p:cNvSpPr txBox="1">
            <a:spLocks noChangeArrowheads="1"/>
          </p:cNvSpPr>
          <p:nvPr/>
        </p:nvSpPr>
        <p:spPr bwMode="auto">
          <a:xfrm>
            <a:off x="4584700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82" name="CasellaDiTesto 310"/>
          <p:cNvSpPr txBox="1">
            <a:spLocks noChangeArrowheads="1"/>
          </p:cNvSpPr>
          <p:nvPr/>
        </p:nvSpPr>
        <p:spPr bwMode="auto">
          <a:xfrm>
            <a:off x="5084763" y="37449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83" name="CasellaDiTesto 311"/>
          <p:cNvSpPr txBox="1">
            <a:spLocks noChangeArrowheads="1"/>
          </p:cNvSpPr>
          <p:nvPr/>
        </p:nvSpPr>
        <p:spPr bwMode="auto">
          <a:xfrm>
            <a:off x="5600700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58084" name="CasellaDiTesto 312"/>
          <p:cNvSpPr txBox="1">
            <a:spLocks noChangeArrowheads="1"/>
          </p:cNvSpPr>
          <p:nvPr/>
        </p:nvSpPr>
        <p:spPr bwMode="auto">
          <a:xfrm>
            <a:off x="6122988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tangolo arrotondato 1"/>
          <p:cNvSpPr/>
          <p:nvPr/>
        </p:nvSpPr>
        <p:spPr>
          <a:xfrm>
            <a:off x="7231063" y="404813"/>
            <a:ext cx="2305050" cy="503237"/>
          </a:xfrm>
          <a:prstGeom prst="round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0099" name="CasellaDiTesto 2"/>
          <p:cNvSpPr txBox="1">
            <a:spLocks noChangeArrowheads="1"/>
          </p:cNvSpPr>
          <p:nvPr/>
        </p:nvSpPr>
        <p:spPr bwMode="auto">
          <a:xfrm>
            <a:off x="7375525" y="333375"/>
            <a:ext cx="2089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it-IT" altLang="it-IT" sz="3600" b="1" i="0">
                <a:solidFill>
                  <a:srgbClr val="FFFFFF"/>
                </a:solidFill>
              </a:rPr>
              <a:t>h. 01:40</a:t>
            </a:r>
          </a:p>
        </p:txBody>
      </p:sp>
      <p:sp>
        <p:nvSpPr>
          <p:cNvPr id="260100" name="CasellaDiTesto 4"/>
          <p:cNvSpPr txBox="1">
            <a:spLocks noChangeArrowheads="1"/>
          </p:cNvSpPr>
          <p:nvPr/>
        </p:nvSpPr>
        <p:spPr bwMode="auto">
          <a:xfrm>
            <a:off x="2695575" y="333375"/>
            <a:ext cx="48958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i="0">
                <a:solidFill>
                  <a:srgbClr val="FFFFFF"/>
                </a:solidFill>
              </a:rPr>
              <a:t>32  Cellule batteriche</a:t>
            </a:r>
          </a:p>
        </p:txBody>
      </p:sp>
      <p:sp>
        <p:nvSpPr>
          <p:cNvPr id="56" name="Ovale 55"/>
          <p:cNvSpPr/>
          <p:nvPr/>
        </p:nvSpPr>
        <p:spPr>
          <a:xfrm>
            <a:off x="45672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7" name="Ovale 56"/>
          <p:cNvSpPr/>
          <p:nvPr/>
        </p:nvSpPr>
        <p:spPr>
          <a:xfrm>
            <a:off x="50720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8" name="Ovale 57"/>
          <p:cNvSpPr/>
          <p:nvPr/>
        </p:nvSpPr>
        <p:spPr>
          <a:xfrm>
            <a:off x="55753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9" name="Ovale 58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0" name="Ovale 59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1" name="Ovale 60"/>
          <p:cNvSpPr/>
          <p:nvPr/>
        </p:nvSpPr>
        <p:spPr>
          <a:xfrm>
            <a:off x="55753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2" name="Ovale 61"/>
          <p:cNvSpPr/>
          <p:nvPr/>
        </p:nvSpPr>
        <p:spPr>
          <a:xfrm>
            <a:off x="45672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3" name="Ovale 62"/>
          <p:cNvSpPr/>
          <p:nvPr/>
        </p:nvSpPr>
        <p:spPr>
          <a:xfrm>
            <a:off x="50720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4" name="Ovale 63"/>
          <p:cNvSpPr/>
          <p:nvPr/>
        </p:nvSpPr>
        <p:spPr>
          <a:xfrm>
            <a:off x="55753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5" name="Ovale 64"/>
          <p:cNvSpPr/>
          <p:nvPr/>
        </p:nvSpPr>
        <p:spPr>
          <a:xfrm>
            <a:off x="45672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6" name="Ovale 65"/>
          <p:cNvSpPr/>
          <p:nvPr/>
        </p:nvSpPr>
        <p:spPr>
          <a:xfrm>
            <a:off x="50720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7" name="Ovale 66"/>
          <p:cNvSpPr/>
          <p:nvPr/>
        </p:nvSpPr>
        <p:spPr>
          <a:xfrm>
            <a:off x="55753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0" name="Ovale 79"/>
          <p:cNvSpPr/>
          <p:nvPr/>
        </p:nvSpPr>
        <p:spPr>
          <a:xfrm>
            <a:off x="60801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1" name="Ovale 80"/>
          <p:cNvSpPr/>
          <p:nvPr/>
        </p:nvSpPr>
        <p:spPr>
          <a:xfrm>
            <a:off x="65833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2" name="Ovale 81"/>
          <p:cNvSpPr/>
          <p:nvPr/>
        </p:nvSpPr>
        <p:spPr>
          <a:xfrm>
            <a:off x="70881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3" name="Ovale 82"/>
          <p:cNvSpPr/>
          <p:nvPr/>
        </p:nvSpPr>
        <p:spPr>
          <a:xfrm>
            <a:off x="60801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4" name="Ovale 83"/>
          <p:cNvSpPr/>
          <p:nvPr/>
        </p:nvSpPr>
        <p:spPr>
          <a:xfrm>
            <a:off x="65833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5" name="Ovale 84"/>
          <p:cNvSpPr/>
          <p:nvPr/>
        </p:nvSpPr>
        <p:spPr>
          <a:xfrm>
            <a:off x="708818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6" name="Ovale 85"/>
          <p:cNvSpPr/>
          <p:nvPr/>
        </p:nvSpPr>
        <p:spPr>
          <a:xfrm>
            <a:off x="60801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7" name="Ovale 86"/>
          <p:cNvSpPr/>
          <p:nvPr/>
        </p:nvSpPr>
        <p:spPr>
          <a:xfrm>
            <a:off x="65833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8" name="Ovale 87"/>
          <p:cNvSpPr/>
          <p:nvPr/>
        </p:nvSpPr>
        <p:spPr>
          <a:xfrm>
            <a:off x="70881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9" name="Ovale 88"/>
          <p:cNvSpPr/>
          <p:nvPr/>
        </p:nvSpPr>
        <p:spPr>
          <a:xfrm>
            <a:off x="60801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0" name="Ovale 89"/>
          <p:cNvSpPr/>
          <p:nvPr/>
        </p:nvSpPr>
        <p:spPr>
          <a:xfrm>
            <a:off x="65833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1" name="Ovale 90"/>
          <p:cNvSpPr/>
          <p:nvPr/>
        </p:nvSpPr>
        <p:spPr>
          <a:xfrm>
            <a:off x="70881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9" name="Ovale 128"/>
          <p:cNvSpPr/>
          <p:nvPr/>
        </p:nvSpPr>
        <p:spPr>
          <a:xfrm>
            <a:off x="35591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0" name="Ovale 129"/>
          <p:cNvSpPr/>
          <p:nvPr/>
        </p:nvSpPr>
        <p:spPr>
          <a:xfrm>
            <a:off x="40640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2" name="Ovale 131"/>
          <p:cNvSpPr/>
          <p:nvPr/>
        </p:nvSpPr>
        <p:spPr>
          <a:xfrm>
            <a:off x="35591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3" name="Ovale 132"/>
          <p:cNvSpPr/>
          <p:nvPr/>
        </p:nvSpPr>
        <p:spPr>
          <a:xfrm>
            <a:off x="40640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5" name="Ovale 134"/>
          <p:cNvSpPr/>
          <p:nvPr/>
        </p:nvSpPr>
        <p:spPr>
          <a:xfrm>
            <a:off x="35591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6" name="Ovale 135"/>
          <p:cNvSpPr/>
          <p:nvPr/>
        </p:nvSpPr>
        <p:spPr>
          <a:xfrm>
            <a:off x="40640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8" name="Ovale 137"/>
          <p:cNvSpPr/>
          <p:nvPr/>
        </p:nvSpPr>
        <p:spPr>
          <a:xfrm>
            <a:off x="35591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9" name="Ovale 138"/>
          <p:cNvSpPr/>
          <p:nvPr/>
        </p:nvSpPr>
        <p:spPr>
          <a:xfrm>
            <a:off x="40640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0133" name="CasellaDiTesto 281"/>
          <p:cNvSpPr txBox="1">
            <a:spLocks noChangeArrowheads="1"/>
          </p:cNvSpPr>
          <p:nvPr/>
        </p:nvSpPr>
        <p:spPr bwMode="auto">
          <a:xfrm>
            <a:off x="3575050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34" name="CasellaDiTesto 282"/>
          <p:cNvSpPr txBox="1">
            <a:spLocks noChangeArrowheads="1"/>
          </p:cNvSpPr>
          <p:nvPr/>
        </p:nvSpPr>
        <p:spPr bwMode="auto">
          <a:xfrm>
            <a:off x="4097338" y="29162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35" name="CasellaDiTesto 283"/>
          <p:cNvSpPr txBox="1">
            <a:spLocks noChangeArrowheads="1"/>
          </p:cNvSpPr>
          <p:nvPr/>
        </p:nvSpPr>
        <p:spPr bwMode="auto">
          <a:xfrm>
            <a:off x="4587875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36" name="CasellaDiTesto 284"/>
          <p:cNvSpPr txBox="1">
            <a:spLocks noChangeArrowheads="1"/>
          </p:cNvSpPr>
          <p:nvPr/>
        </p:nvSpPr>
        <p:spPr bwMode="auto">
          <a:xfrm>
            <a:off x="5087938" y="29083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37" name="CasellaDiTesto 285"/>
          <p:cNvSpPr txBox="1">
            <a:spLocks noChangeArrowheads="1"/>
          </p:cNvSpPr>
          <p:nvPr/>
        </p:nvSpPr>
        <p:spPr bwMode="auto">
          <a:xfrm>
            <a:off x="5603875" y="29210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38" name="CasellaDiTesto 286"/>
          <p:cNvSpPr txBox="1">
            <a:spLocks noChangeArrowheads="1"/>
          </p:cNvSpPr>
          <p:nvPr/>
        </p:nvSpPr>
        <p:spPr bwMode="auto">
          <a:xfrm>
            <a:off x="6126163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39" name="CasellaDiTesto 287"/>
          <p:cNvSpPr txBox="1">
            <a:spLocks noChangeArrowheads="1"/>
          </p:cNvSpPr>
          <p:nvPr/>
        </p:nvSpPr>
        <p:spPr bwMode="auto">
          <a:xfrm>
            <a:off x="6616700" y="29210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40" name="CasellaDiTesto 288"/>
          <p:cNvSpPr txBox="1">
            <a:spLocks noChangeArrowheads="1"/>
          </p:cNvSpPr>
          <p:nvPr/>
        </p:nvSpPr>
        <p:spPr bwMode="auto">
          <a:xfrm>
            <a:off x="7116763" y="29114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41" name="CasellaDiTesto 296"/>
          <p:cNvSpPr txBox="1">
            <a:spLocks noChangeArrowheads="1"/>
          </p:cNvSpPr>
          <p:nvPr/>
        </p:nvSpPr>
        <p:spPr bwMode="auto">
          <a:xfrm>
            <a:off x="3614738" y="33893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42" name="CasellaDiTesto 297"/>
          <p:cNvSpPr txBox="1">
            <a:spLocks noChangeArrowheads="1"/>
          </p:cNvSpPr>
          <p:nvPr/>
        </p:nvSpPr>
        <p:spPr bwMode="auto">
          <a:xfrm>
            <a:off x="4137025" y="33893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43" name="CasellaDiTesto 298"/>
          <p:cNvSpPr txBox="1">
            <a:spLocks noChangeArrowheads="1"/>
          </p:cNvSpPr>
          <p:nvPr/>
        </p:nvSpPr>
        <p:spPr bwMode="auto">
          <a:xfrm>
            <a:off x="4627563" y="33893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44" name="CasellaDiTesto 299"/>
          <p:cNvSpPr txBox="1">
            <a:spLocks noChangeArrowheads="1"/>
          </p:cNvSpPr>
          <p:nvPr/>
        </p:nvSpPr>
        <p:spPr bwMode="auto">
          <a:xfrm>
            <a:off x="5127625" y="33797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45" name="CasellaDiTesto 300"/>
          <p:cNvSpPr txBox="1">
            <a:spLocks noChangeArrowheads="1"/>
          </p:cNvSpPr>
          <p:nvPr/>
        </p:nvSpPr>
        <p:spPr bwMode="auto">
          <a:xfrm>
            <a:off x="5643563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46" name="CasellaDiTesto 301"/>
          <p:cNvSpPr txBox="1">
            <a:spLocks noChangeArrowheads="1"/>
          </p:cNvSpPr>
          <p:nvPr/>
        </p:nvSpPr>
        <p:spPr bwMode="auto">
          <a:xfrm>
            <a:off x="6165850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47" name="CasellaDiTesto 302"/>
          <p:cNvSpPr txBox="1">
            <a:spLocks noChangeArrowheads="1"/>
          </p:cNvSpPr>
          <p:nvPr/>
        </p:nvSpPr>
        <p:spPr bwMode="auto">
          <a:xfrm>
            <a:off x="6654800" y="33924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48" name="CasellaDiTesto 303"/>
          <p:cNvSpPr txBox="1">
            <a:spLocks noChangeArrowheads="1"/>
          </p:cNvSpPr>
          <p:nvPr/>
        </p:nvSpPr>
        <p:spPr bwMode="auto">
          <a:xfrm>
            <a:off x="7156450" y="33829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49" name="CasellaDiTesto 311"/>
          <p:cNvSpPr txBox="1">
            <a:spLocks noChangeArrowheads="1"/>
          </p:cNvSpPr>
          <p:nvPr/>
        </p:nvSpPr>
        <p:spPr bwMode="auto">
          <a:xfrm>
            <a:off x="3571875" y="37544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50" name="CasellaDiTesto 312"/>
          <p:cNvSpPr txBox="1">
            <a:spLocks noChangeArrowheads="1"/>
          </p:cNvSpPr>
          <p:nvPr/>
        </p:nvSpPr>
        <p:spPr bwMode="auto">
          <a:xfrm>
            <a:off x="4094163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51" name="CasellaDiTesto 313"/>
          <p:cNvSpPr txBox="1">
            <a:spLocks noChangeArrowheads="1"/>
          </p:cNvSpPr>
          <p:nvPr/>
        </p:nvSpPr>
        <p:spPr bwMode="auto">
          <a:xfrm>
            <a:off x="4584700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52" name="CasellaDiTesto 314"/>
          <p:cNvSpPr txBox="1">
            <a:spLocks noChangeArrowheads="1"/>
          </p:cNvSpPr>
          <p:nvPr/>
        </p:nvSpPr>
        <p:spPr bwMode="auto">
          <a:xfrm>
            <a:off x="5084763" y="37449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53" name="CasellaDiTesto 315"/>
          <p:cNvSpPr txBox="1">
            <a:spLocks noChangeArrowheads="1"/>
          </p:cNvSpPr>
          <p:nvPr/>
        </p:nvSpPr>
        <p:spPr bwMode="auto">
          <a:xfrm>
            <a:off x="5600700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54" name="CasellaDiTesto 316"/>
          <p:cNvSpPr txBox="1">
            <a:spLocks noChangeArrowheads="1"/>
          </p:cNvSpPr>
          <p:nvPr/>
        </p:nvSpPr>
        <p:spPr bwMode="auto">
          <a:xfrm>
            <a:off x="6122988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55" name="CasellaDiTesto 317"/>
          <p:cNvSpPr txBox="1">
            <a:spLocks noChangeArrowheads="1"/>
          </p:cNvSpPr>
          <p:nvPr/>
        </p:nvSpPr>
        <p:spPr bwMode="auto">
          <a:xfrm>
            <a:off x="6611938" y="37576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56" name="CasellaDiTesto 318"/>
          <p:cNvSpPr txBox="1">
            <a:spLocks noChangeArrowheads="1"/>
          </p:cNvSpPr>
          <p:nvPr/>
        </p:nvSpPr>
        <p:spPr bwMode="auto">
          <a:xfrm>
            <a:off x="7113588" y="37480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57" name="CasellaDiTesto 326"/>
          <p:cNvSpPr txBox="1">
            <a:spLocks noChangeArrowheads="1"/>
          </p:cNvSpPr>
          <p:nvPr/>
        </p:nvSpPr>
        <p:spPr bwMode="auto">
          <a:xfrm>
            <a:off x="3611563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58" name="CasellaDiTesto 327"/>
          <p:cNvSpPr txBox="1">
            <a:spLocks noChangeArrowheads="1"/>
          </p:cNvSpPr>
          <p:nvPr/>
        </p:nvSpPr>
        <p:spPr bwMode="auto">
          <a:xfrm>
            <a:off x="4133850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59" name="CasellaDiTesto 328"/>
          <p:cNvSpPr txBox="1">
            <a:spLocks noChangeArrowheads="1"/>
          </p:cNvSpPr>
          <p:nvPr/>
        </p:nvSpPr>
        <p:spPr bwMode="auto">
          <a:xfrm>
            <a:off x="4622800" y="42259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60" name="CasellaDiTesto 329"/>
          <p:cNvSpPr txBox="1">
            <a:spLocks noChangeArrowheads="1"/>
          </p:cNvSpPr>
          <p:nvPr/>
        </p:nvSpPr>
        <p:spPr bwMode="auto">
          <a:xfrm>
            <a:off x="5124450" y="42164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61" name="CasellaDiTesto 330"/>
          <p:cNvSpPr txBox="1">
            <a:spLocks noChangeArrowheads="1"/>
          </p:cNvSpPr>
          <p:nvPr/>
        </p:nvSpPr>
        <p:spPr bwMode="auto">
          <a:xfrm>
            <a:off x="5638800" y="422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62" name="CasellaDiTesto 331"/>
          <p:cNvSpPr txBox="1">
            <a:spLocks noChangeArrowheads="1"/>
          </p:cNvSpPr>
          <p:nvPr/>
        </p:nvSpPr>
        <p:spPr bwMode="auto">
          <a:xfrm>
            <a:off x="6161088" y="4229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63" name="CasellaDiTesto 332"/>
          <p:cNvSpPr txBox="1">
            <a:spLocks noChangeArrowheads="1"/>
          </p:cNvSpPr>
          <p:nvPr/>
        </p:nvSpPr>
        <p:spPr bwMode="auto">
          <a:xfrm>
            <a:off x="6651625" y="422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0164" name="CasellaDiTesto 333"/>
          <p:cNvSpPr txBox="1">
            <a:spLocks noChangeArrowheads="1"/>
          </p:cNvSpPr>
          <p:nvPr/>
        </p:nvSpPr>
        <p:spPr bwMode="auto">
          <a:xfrm>
            <a:off x="7151688" y="42211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tangolo arrotondato 1"/>
          <p:cNvSpPr/>
          <p:nvPr/>
        </p:nvSpPr>
        <p:spPr>
          <a:xfrm>
            <a:off x="7231063" y="404813"/>
            <a:ext cx="2305050" cy="503237"/>
          </a:xfrm>
          <a:prstGeom prst="round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2147" name="CasellaDiTesto 2"/>
          <p:cNvSpPr txBox="1">
            <a:spLocks noChangeArrowheads="1"/>
          </p:cNvSpPr>
          <p:nvPr/>
        </p:nvSpPr>
        <p:spPr bwMode="auto">
          <a:xfrm>
            <a:off x="7375525" y="333375"/>
            <a:ext cx="2089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it-IT" altLang="it-IT" sz="3600" b="1" i="0">
                <a:solidFill>
                  <a:srgbClr val="FFFFFF"/>
                </a:solidFill>
              </a:rPr>
              <a:t>h. 02:00</a:t>
            </a:r>
          </a:p>
        </p:txBody>
      </p:sp>
      <p:sp>
        <p:nvSpPr>
          <p:cNvPr id="262148" name="CasellaDiTesto 4"/>
          <p:cNvSpPr txBox="1">
            <a:spLocks noChangeArrowheads="1"/>
          </p:cNvSpPr>
          <p:nvPr/>
        </p:nvSpPr>
        <p:spPr bwMode="auto">
          <a:xfrm>
            <a:off x="2263775" y="333375"/>
            <a:ext cx="53276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i="0">
                <a:solidFill>
                  <a:srgbClr val="FFFFFF"/>
                </a:solidFill>
              </a:rPr>
              <a:t>64  Cellule batteriche</a:t>
            </a:r>
          </a:p>
        </p:txBody>
      </p:sp>
      <p:sp>
        <p:nvSpPr>
          <p:cNvPr id="63" name="Ovale 62"/>
          <p:cNvSpPr/>
          <p:nvPr/>
        </p:nvSpPr>
        <p:spPr>
          <a:xfrm>
            <a:off x="45672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4" name="Ovale 63"/>
          <p:cNvSpPr/>
          <p:nvPr/>
        </p:nvSpPr>
        <p:spPr>
          <a:xfrm>
            <a:off x="50720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5" name="Ovale 64"/>
          <p:cNvSpPr/>
          <p:nvPr/>
        </p:nvSpPr>
        <p:spPr>
          <a:xfrm>
            <a:off x="55753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6" name="Ovale 65"/>
          <p:cNvSpPr/>
          <p:nvPr/>
        </p:nvSpPr>
        <p:spPr>
          <a:xfrm>
            <a:off x="45672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7" name="Ovale 66"/>
          <p:cNvSpPr/>
          <p:nvPr/>
        </p:nvSpPr>
        <p:spPr>
          <a:xfrm>
            <a:off x="50720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8" name="Ovale 67"/>
          <p:cNvSpPr/>
          <p:nvPr/>
        </p:nvSpPr>
        <p:spPr>
          <a:xfrm>
            <a:off x="55753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9" name="Ovale 68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0" name="Ovale 69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1" name="Ovale 70"/>
          <p:cNvSpPr/>
          <p:nvPr/>
        </p:nvSpPr>
        <p:spPr>
          <a:xfrm>
            <a:off x="55753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2" name="Ovale 71"/>
          <p:cNvSpPr/>
          <p:nvPr/>
        </p:nvSpPr>
        <p:spPr>
          <a:xfrm>
            <a:off x="45672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3" name="Ovale 72"/>
          <p:cNvSpPr/>
          <p:nvPr/>
        </p:nvSpPr>
        <p:spPr>
          <a:xfrm>
            <a:off x="50720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4" name="Ovale 73"/>
          <p:cNvSpPr/>
          <p:nvPr/>
        </p:nvSpPr>
        <p:spPr>
          <a:xfrm>
            <a:off x="55753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5" name="Ovale 74"/>
          <p:cNvSpPr/>
          <p:nvPr/>
        </p:nvSpPr>
        <p:spPr>
          <a:xfrm>
            <a:off x="45672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6" name="Ovale 75"/>
          <p:cNvSpPr/>
          <p:nvPr/>
        </p:nvSpPr>
        <p:spPr>
          <a:xfrm>
            <a:off x="50720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7" name="Ovale 76"/>
          <p:cNvSpPr/>
          <p:nvPr/>
        </p:nvSpPr>
        <p:spPr>
          <a:xfrm>
            <a:off x="55753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8" name="Ovale 77"/>
          <p:cNvSpPr/>
          <p:nvPr/>
        </p:nvSpPr>
        <p:spPr>
          <a:xfrm>
            <a:off x="45672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9" name="Ovale 78"/>
          <p:cNvSpPr/>
          <p:nvPr/>
        </p:nvSpPr>
        <p:spPr>
          <a:xfrm>
            <a:off x="50720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0" name="Ovale 79"/>
          <p:cNvSpPr/>
          <p:nvPr/>
        </p:nvSpPr>
        <p:spPr>
          <a:xfrm>
            <a:off x="55753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7" name="Ovale 86"/>
          <p:cNvSpPr/>
          <p:nvPr/>
        </p:nvSpPr>
        <p:spPr>
          <a:xfrm>
            <a:off x="60801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8" name="Ovale 87"/>
          <p:cNvSpPr/>
          <p:nvPr/>
        </p:nvSpPr>
        <p:spPr>
          <a:xfrm>
            <a:off x="65833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0" name="Ovale 89"/>
          <p:cNvSpPr/>
          <p:nvPr/>
        </p:nvSpPr>
        <p:spPr>
          <a:xfrm>
            <a:off x="60801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1" name="Ovale 90"/>
          <p:cNvSpPr/>
          <p:nvPr/>
        </p:nvSpPr>
        <p:spPr>
          <a:xfrm>
            <a:off x="65833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3" name="Ovale 92"/>
          <p:cNvSpPr/>
          <p:nvPr/>
        </p:nvSpPr>
        <p:spPr>
          <a:xfrm>
            <a:off x="60801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4" name="Ovale 93"/>
          <p:cNvSpPr/>
          <p:nvPr/>
        </p:nvSpPr>
        <p:spPr>
          <a:xfrm>
            <a:off x="65833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6" name="Ovale 95"/>
          <p:cNvSpPr/>
          <p:nvPr/>
        </p:nvSpPr>
        <p:spPr>
          <a:xfrm>
            <a:off x="60801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7" name="Ovale 96"/>
          <p:cNvSpPr/>
          <p:nvPr/>
        </p:nvSpPr>
        <p:spPr>
          <a:xfrm>
            <a:off x="65833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9" name="Ovale 98"/>
          <p:cNvSpPr/>
          <p:nvPr/>
        </p:nvSpPr>
        <p:spPr>
          <a:xfrm>
            <a:off x="60801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0" name="Ovale 99"/>
          <p:cNvSpPr/>
          <p:nvPr/>
        </p:nvSpPr>
        <p:spPr>
          <a:xfrm>
            <a:off x="65833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2" name="Ovale 101"/>
          <p:cNvSpPr/>
          <p:nvPr/>
        </p:nvSpPr>
        <p:spPr>
          <a:xfrm>
            <a:off x="60801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3" name="Ovale 102"/>
          <p:cNvSpPr/>
          <p:nvPr/>
        </p:nvSpPr>
        <p:spPr>
          <a:xfrm>
            <a:off x="65833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5" name="Ovale 134"/>
          <p:cNvSpPr/>
          <p:nvPr/>
        </p:nvSpPr>
        <p:spPr>
          <a:xfrm>
            <a:off x="30559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6" name="Ovale 135"/>
          <p:cNvSpPr/>
          <p:nvPr/>
        </p:nvSpPr>
        <p:spPr>
          <a:xfrm>
            <a:off x="35591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7" name="Ovale 136"/>
          <p:cNvSpPr/>
          <p:nvPr/>
        </p:nvSpPr>
        <p:spPr>
          <a:xfrm>
            <a:off x="40640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8" name="Ovale 137"/>
          <p:cNvSpPr/>
          <p:nvPr/>
        </p:nvSpPr>
        <p:spPr>
          <a:xfrm>
            <a:off x="30559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9" name="Ovale 138"/>
          <p:cNvSpPr/>
          <p:nvPr/>
        </p:nvSpPr>
        <p:spPr>
          <a:xfrm>
            <a:off x="35591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0" name="Ovale 139"/>
          <p:cNvSpPr/>
          <p:nvPr/>
        </p:nvSpPr>
        <p:spPr>
          <a:xfrm>
            <a:off x="40640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1" name="Ovale 140"/>
          <p:cNvSpPr/>
          <p:nvPr/>
        </p:nvSpPr>
        <p:spPr>
          <a:xfrm>
            <a:off x="30559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2" name="Ovale 141"/>
          <p:cNvSpPr/>
          <p:nvPr/>
        </p:nvSpPr>
        <p:spPr>
          <a:xfrm>
            <a:off x="35591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3" name="Ovale 142"/>
          <p:cNvSpPr/>
          <p:nvPr/>
        </p:nvSpPr>
        <p:spPr>
          <a:xfrm>
            <a:off x="40640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4" name="Ovale 143"/>
          <p:cNvSpPr/>
          <p:nvPr/>
        </p:nvSpPr>
        <p:spPr>
          <a:xfrm>
            <a:off x="30559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5" name="Ovale 144"/>
          <p:cNvSpPr/>
          <p:nvPr/>
        </p:nvSpPr>
        <p:spPr>
          <a:xfrm>
            <a:off x="35591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6" name="Ovale 145"/>
          <p:cNvSpPr/>
          <p:nvPr/>
        </p:nvSpPr>
        <p:spPr>
          <a:xfrm>
            <a:off x="40640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7" name="Ovale 146"/>
          <p:cNvSpPr/>
          <p:nvPr/>
        </p:nvSpPr>
        <p:spPr>
          <a:xfrm>
            <a:off x="30559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8" name="Ovale 147"/>
          <p:cNvSpPr/>
          <p:nvPr/>
        </p:nvSpPr>
        <p:spPr>
          <a:xfrm>
            <a:off x="35591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9" name="Ovale 148"/>
          <p:cNvSpPr/>
          <p:nvPr/>
        </p:nvSpPr>
        <p:spPr>
          <a:xfrm>
            <a:off x="40640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0" name="Ovale 149"/>
          <p:cNvSpPr/>
          <p:nvPr/>
        </p:nvSpPr>
        <p:spPr>
          <a:xfrm>
            <a:off x="30559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1" name="Ovale 150"/>
          <p:cNvSpPr/>
          <p:nvPr/>
        </p:nvSpPr>
        <p:spPr>
          <a:xfrm>
            <a:off x="35591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2" name="Ovale 151"/>
          <p:cNvSpPr/>
          <p:nvPr/>
        </p:nvSpPr>
        <p:spPr>
          <a:xfrm>
            <a:off x="40640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6" name="Ovale 185"/>
          <p:cNvSpPr/>
          <p:nvPr/>
        </p:nvSpPr>
        <p:spPr>
          <a:xfrm>
            <a:off x="45672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7" name="Ovale 186"/>
          <p:cNvSpPr/>
          <p:nvPr/>
        </p:nvSpPr>
        <p:spPr>
          <a:xfrm>
            <a:off x="50720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8" name="Ovale 187"/>
          <p:cNvSpPr/>
          <p:nvPr/>
        </p:nvSpPr>
        <p:spPr>
          <a:xfrm>
            <a:off x="55753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9" name="Ovale 188"/>
          <p:cNvSpPr/>
          <p:nvPr/>
        </p:nvSpPr>
        <p:spPr>
          <a:xfrm>
            <a:off x="45672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0" name="Ovale 189"/>
          <p:cNvSpPr/>
          <p:nvPr/>
        </p:nvSpPr>
        <p:spPr>
          <a:xfrm>
            <a:off x="50720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1" name="Ovale 190"/>
          <p:cNvSpPr/>
          <p:nvPr/>
        </p:nvSpPr>
        <p:spPr>
          <a:xfrm>
            <a:off x="55753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5" name="Ovale 194"/>
          <p:cNvSpPr/>
          <p:nvPr/>
        </p:nvSpPr>
        <p:spPr>
          <a:xfrm>
            <a:off x="60801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6" name="Ovale 195"/>
          <p:cNvSpPr/>
          <p:nvPr/>
        </p:nvSpPr>
        <p:spPr>
          <a:xfrm>
            <a:off x="65833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8" name="Ovale 197"/>
          <p:cNvSpPr/>
          <p:nvPr/>
        </p:nvSpPr>
        <p:spPr>
          <a:xfrm>
            <a:off x="60801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9" name="Ovale 198"/>
          <p:cNvSpPr/>
          <p:nvPr/>
        </p:nvSpPr>
        <p:spPr>
          <a:xfrm>
            <a:off x="65833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3" name="Ovale 212"/>
          <p:cNvSpPr/>
          <p:nvPr/>
        </p:nvSpPr>
        <p:spPr>
          <a:xfrm>
            <a:off x="30559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4" name="Ovale 213"/>
          <p:cNvSpPr/>
          <p:nvPr/>
        </p:nvSpPr>
        <p:spPr>
          <a:xfrm>
            <a:off x="355917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5" name="Ovale 214"/>
          <p:cNvSpPr/>
          <p:nvPr/>
        </p:nvSpPr>
        <p:spPr>
          <a:xfrm>
            <a:off x="40640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6" name="Ovale 215"/>
          <p:cNvSpPr/>
          <p:nvPr/>
        </p:nvSpPr>
        <p:spPr>
          <a:xfrm>
            <a:off x="30559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7" name="Ovale 216"/>
          <p:cNvSpPr/>
          <p:nvPr/>
        </p:nvSpPr>
        <p:spPr>
          <a:xfrm>
            <a:off x="355917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8" name="Ovale 217"/>
          <p:cNvSpPr/>
          <p:nvPr/>
        </p:nvSpPr>
        <p:spPr>
          <a:xfrm>
            <a:off x="40640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2213" name="CasellaDiTesto 245"/>
          <p:cNvSpPr txBox="1">
            <a:spLocks noChangeArrowheads="1"/>
          </p:cNvSpPr>
          <p:nvPr/>
        </p:nvSpPr>
        <p:spPr bwMode="auto">
          <a:xfrm>
            <a:off x="3130550" y="16827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14" name="CasellaDiTesto 246"/>
          <p:cNvSpPr txBox="1">
            <a:spLocks noChangeArrowheads="1"/>
          </p:cNvSpPr>
          <p:nvPr/>
        </p:nvSpPr>
        <p:spPr bwMode="auto">
          <a:xfrm>
            <a:off x="3632200" y="1687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15" name="CasellaDiTesto 247"/>
          <p:cNvSpPr txBox="1">
            <a:spLocks noChangeArrowheads="1"/>
          </p:cNvSpPr>
          <p:nvPr/>
        </p:nvSpPr>
        <p:spPr bwMode="auto">
          <a:xfrm>
            <a:off x="4154488" y="1687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16" name="CasellaDiTesto 248"/>
          <p:cNvSpPr txBox="1">
            <a:spLocks noChangeArrowheads="1"/>
          </p:cNvSpPr>
          <p:nvPr/>
        </p:nvSpPr>
        <p:spPr bwMode="auto">
          <a:xfrm>
            <a:off x="4645025" y="1687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17" name="CasellaDiTesto 249"/>
          <p:cNvSpPr txBox="1">
            <a:spLocks noChangeArrowheads="1"/>
          </p:cNvSpPr>
          <p:nvPr/>
        </p:nvSpPr>
        <p:spPr bwMode="auto">
          <a:xfrm>
            <a:off x="5145088" y="16779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18" name="CasellaDiTesto 250"/>
          <p:cNvSpPr txBox="1">
            <a:spLocks noChangeArrowheads="1"/>
          </p:cNvSpPr>
          <p:nvPr/>
        </p:nvSpPr>
        <p:spPr bwMode="auto">
          <a:xfrm>
            <a:off x="5661025" y="16906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19" name="CasellaDiTesto 251"/>
          <p:cNvSpPr txBox="1">
            <a:spLocks noChangeArrowheads="1"/>
          </p:cNvSpPr>
          <p:nvPr/>
        </p:nvSpPr>
        <p:spPr bwMode="auto">
          <a:xfrm>
            <a:off x="6183313" y="16906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20" name="CasellaDiTesto 252"/>
          <p:cNvSpPr txBox="1">
            <a:spLocks noChangeArrowheads="1"/>
          </p:cNvSpPr>
          <p:nvPr/>
        </p:nvSpPr>
        <p:spPr bwMode="auto">
          <a:xfrm>
            <a:off x="6673850" y="16906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21" name="CasellaDiTesto 260"/>
          <p:cNvSpPr txBox="1">
            <a:spLocks noChangeArrowheads="1"/>
          </p:cNvSpPr>
          <p:nvPr/>
        </p:nvSpPr>
        <p:spPr bwMode="auto">
          <a:xfrm>
            <a:off x="3082925" y="20558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22" name="CasellaDiTesto 261"/>
          <p:cNvSpPr txBox="1">
            <a:spLocks noChangeArrowheads="1"/>
          </p:cNvSpPr>
          <p:nvPr/>
        </p:nvSpPr>
        <p:spPr bwMode="auto">
          <a:xfrm>
            <a:off x="3584575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23" name="CasellaDiTesto 262"/>
          <p:cNvSpPr txBox="1">
            <a:spLocks noChangeArrowheads="1"/>
          </p:cNvSpPr>
          <p:nvPr/>
        </p:nvSpPr>
        <p:spPr bwMode="auto">
          <a:xfrm>
            <a:off x="4106863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24" name="CasellaDiTesto 263"/>
          <p:cNvSpPr txBox="1">
            <a:spLocks noChangeArrowheads="1"/>
          </p:cNvSpPr>
          <p:nvPr/>
        </p:nvSpPr>
        <p:spPr bwMode="auto">
          <a:xfrm>
            <a:off x="4595813" y="20621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25" name="CasellaDiTesto 264"/>
          <p:cNvSpPr txBox="1">
            <a:spLocks noChangeArrowheads="1"/>
          </p:cNvSpPr>
          <p:nvPr/>
        </p:nvSpPr>
        <p:spPr bwMode="auto">
          <a:xfrm>
            <a:off x="5097463" y="20526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26" name="CasellaDiTesto 265"/>
          <p:cNvSpPr txBox="1">
            <a:spLocks noChangeArrowheads="1"/>
          </p:cNvSpPr>
          <p:nvPr/>
        </p:nvSpPr>
        <p:spPr bwMode="auto">
          <a:xfrm>
            <a:off x="5611813" y="2065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27" name="CasellaDiTesto 266"/>
          <p:cNvSpPr txBox="1">
            <a:spLocks noChangeArrowheads="1"/>
          </p:cNvSpPr>
          <p:nvPr/>
        </p:nvSpPr>
        <p:spPr bwMode="auto">
          <a:xfrm>
            <a:off x="6134100" y="2065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28" name="CasellaDiTesto 267"/>
          <p:cNvSpPr txBox="1">
            <a:spLocks noChangeArrowheads="1"/>
          </p:cNvSpPr>
          <p:nvPr/>
        </p:nvSpPr>
        <p:spPr bwMode="auto">
          <a:xfrm>
            <a:off x="6624638" y="2065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29" name="CasellaDiTesto 275"/>
          <p:cNvSpPr txBox="1">
            <a:spLocks noChangeArrowheads="1"/>
          </p:cNvSpPr>
          <p:nvPr/>
        </p:nvSpPr>
        <p:spPr bwMode="auto">
          <a:xfrm>
            <a:off x="3121025" y="25273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30" name="CasellaDiTesto 276"/>
          <p:cNvSpPr txBox="1">
            <a:spLocks noChangeArrowheads="1"/>
          </p:cNvSpPr>
          <p:nvPr/>
        </p:nvSpPr>
        <p:spPr bwMode="auto">
          <a:xfrm>
            <a:off x="3622675" y="25336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31" name="CasellaDiTesto 277"/>
          <p:cNvSpPr txBox="1">
            <a:spLocks noChangeArrowheads="1"/>
          </p:cNvSpPr>
          <p:nvPr/>
        </p:nvSpPr>
        <p:spPr bwMode="auto">
          <a:xfrm>
            <a:off x="4144963" y="25336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32" name="CasellaDiTesto 278"/>
          <p:cNvSpPr txBox="1">
            <a:spLocks noChangeArrowheads="1"/>
          </p:cNvSpPr>
          <p:nvPr/>
        </p:nvSpPr>
        <p:spPr bwMode="auto">
          <a:xfrm>
            <a:off x="4635500" y="25336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33" name="CasellaDiTesto 279"/>
          <p:cNvSpPr txBox="1">
            <a:spLocks noChangeArrowheads="1"/>
          </p:cNvSpPr>
          <p:nvPr/>
        </p:nvSpPr>
        <p:spPr bwMode="auto">
          <a:xfrm>
            <a:off x="5135563" y="25241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34" name="CasellaDiTesto 280"/>
          <p:cNvSpPr txBox="1">
            <a:spLocks noChangeArrowheads="1"/>
          </p:cNvSpPr>
          <p:nvPr/>
        </p:nvSpPr>
        <p:spPr bwMode="auto">
          <a:xfrm>
            <a:off x="5651500" y="25368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35" name="CasellaDiTesto 281"/>
          <p:cNvSpPr txBox="1">
            <a:spLocks noChangeArrowheads="1"/>
          </p:cNvSpPr>
          <p:nvPr/>
        </p:nvSpPr>
        <p:spPr bwMode="auto">
          <a:xfrm>
            <a:off x="6173788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36" name="CasellaDiTesto 282"/>
          <p:cNvSpPr txBox="1">
            <a:spLocks noChangeArrowheads="1"/>
          </p:cNvSpPr>
          <p:nvPr/>
        </p:nvSpPr>
        <p:spPr bwMode="auto">
          <a:xfrm>
            <a:off x="6664325" y="25368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37" name="CasellaDiTesto 290"/>
          <p:cNvSpPr txBox="1">
            <a:spLocks noChangeArrowheads="1"/>
          </p:cNvSpPr>
          <p:nvPr/>
        </p:nvSpPr>
        <p:spPr bwMode="auto">
          <a:xfrm>
            <a:off x="3073400" y="29114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38" name="CasellaDiTesto 291"/>
          <p:cNvSpPr txBox="1">
            <a:spLocks noChangeArrowheads="1"/>
          </p:cNvSpPr>
          <p:nvPr/>
        </p:nvSpPr>
        <p:spPr bwMode="auto">
          <a:xfrm>
            <a:off x="3575050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39" name="CasellaDiTesto 292"/>
          <p:cNvSpPr txBox="1">
            <a:spLocks noChangeArrowheads="1"/>
          </p:cNvSpPr>
          <p:nvPr/>
        </p:nvSpPr>
        <p:spPr bwMode="auto">
          <a:xfrm>
            <a:off x="4097338" y="29162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40" name="CasellaDiTesto 293"/>
          <p:cNvSpPr txBox="1">
            <a:spLocks noChangeArrowheads="1"/>
          </p:cNvSpPr>
          <p:nvPr/>
        </p:nvSpPr>
        <p:spPr bwMode="auto">
          <a:xfrm>
            <a:off x="4587875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41" name="CasellaDiTesto 294"/>
          <p:cNvSpPr txBox="1">
            <a:spLocks noChangeArrowheads="1"/>
          </p:cNvSpPr>
          <p:nvPr/>
        </p:nvSpPr>
        <p:spPr bwMode="auto">
          <a:xfrm>
            <a:off x="5087938" y="29083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42" name="CasellaDiTesto 295"/>
          <p:cNvSpPr txBox="1">
            <a:spLocks noChangeArrowheads="1"/>
          </p:cNvSpPr>
          <p:nvPr/>
        </p:nvSpPr>
        <p:spPr bwMode="auto">
          <a:xfrm>
            <a:off x="5603875" y="29210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43" name="CasellaDiTesto 296"/>
          <p:cNvSpPr txBox="1">
            <a:spLocks noChangeArrowheads="1"/>
          </p:cNvSpPr>
          <p:nvPr/>
        </p:nvSpPr>
        <p:spPr bwMode="auto">
          <a:xfrm>
            <a:off x="6126163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44" name="CasellaDiTesto 297"/>
          <p:cNvSpPr txBox="1">
            <a:spLocks noChangeArrowheads="1"/>
          </p:cNvSpPr>
          <p:nvPr/>
        </p:nvSpPr>
        <p:spPr bwMode="auto">
          <a:xfrm>
            <a:off x="6616700" y="29210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45" name="CasellaDiTesto 305"/>
          <p:cNvSpPr txBox="1">
            <a:spLocks noChangeArrowheads="1"/>
          </p:cNvSpPr>
          <p:nvPr/>
        </p:nvSpPr>
        <p:spPr bwMode="auto">
          <a:xfrm>
            <a:off x="3113088" y="33829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46" name="CasellaDiTesto 306"/>
          <p:cNvSpPr txBox="1">
            <a:spLocks noChangeArrowheads="1"/>
          </p:cNvSpPr>
          <p:nvPr/>
        </p:nvSpPr>
        <p:spPr bwMode="auto">
          <a:xfrm>
            <a:off x="3614738" y="33893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47" name="CasellaDiTesto 307"/>
          <p:cNvSpPr txBox="1">
            <a:spLocks noChangeArrowheads="1"/>
          </p:cNvSpPr>
          <p:nvPr/>
        </p:nvSpPr>
        <p:spPr bwMode="auto">
          <a:xfrm>
            <a:off x="4137025" y="33893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48" name="CasellaDiTesto 308"/>
          <p:cNvSpPr txBox="1">
            <a:spLocks noChangeArrowheads="1"/>
          </p:cNvSpPr>
          <p:nvPr/>
        </p:nvSpPr>
        <p:spPr bwMode="auto">
          <a:xfrm>
            <a:off x="4627563" y="33893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49" name="CasellaDiTesto 309"/>
          <p:cNvSpPr txBox="1">
            <a:spLocks noChangeArrowheads="1"/>
          </p:cNvSpPr>
          <p:nvPr/>
        </p:nvSpPr>
        <p:spPr bwMode="auto">
          <a:xfrm>
            <a:off x="5127625" y="33797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50" name="CasellaDiTesto 310"/>
          <p:cNvSpPr txBox="1">
            <a:spLocks noChangeArrowheads="1"/>
          </p:cNvSpPr>
          <p:nvPr/>
        </p:nvSpPr>
        <p:spPr bwMode="auto">
          <a:xfrm>
            <a:off x="5643563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51" name="CasellaDiTesto 311"/>
          <p:cNvSpPr txBox="1">
            <a:spLocks noChangeArrowheads="1"/>
          </p:cNvSpPr>
          <p:nvPr/>
        </p:nvSpPr>
        <p:spPr bwMode="auto">
          <a:xfrm>
            <a:off x="6165850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52" name="CasellaDiTesto 312"/>
          <p:cNvSpPr txBox="1">
            <a:spLocks noChangeArrowheads="1"/>
          </p:cNvSpPr>
          <p:nvPr/>
        </p:nvSpPr>
        <p:spPr bwMode="auto">
          <a:xfrm>
            <a:off x="6654800" y="33924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53" name="CasellaDiTesto 320"/>
          <p:cNvSpPr txBox="1">
            <a:spLocks noChangeArrowheads="1"/>
          </p:cNvSpPr>
          <p:nvPr/>
        </p:nvSpPr>
        <p:spPr bwMode="auto">
          <a:xfrm>
            <a:off x="3070225" y="37480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54" name="CasellaDiTesto 321"/>
          <p:cNvSpPr txBox="1">
            <a:spLocks noChangeArrowheads="1"/>
          </p:cNvSpPr>
          <p:nvPr/>
        </p:nvSpPr>
        <p:spPr bwMode="auto">
          <a:xfrm>
            <a:off x="3571875" y="37544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55" name="CasellaDiTesto 322"/>
          <p:cNvSpPr txBox="1">
            <a:spLocks noChangeArrowheads="1"/>
          </p:cNvSpPr>
          <p:nvPr/>
        </p:nvSpPr>
        <p:spPr bwMode="auto">
          <a:xfrm>
            <a:off x="4094163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56" name="CasellaDiTesto 323"/>
          <p:cNvSpPr txBox="1">
            <a:spLocks noChangeArrowheads="1"/>
          </p:cNvSpPr>
          <p:nvPr/>
        </p:nvSpPr>
        <p:spPr bwMode="auto">
          <a:xfrm>
            <a:off x="4584700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57" name="CasellaDiTesto 324"/>
          <p:cNvSpPr txBox="1">
            <a:spLocks noChangeArrowheads="1"/>
          </p:cNvSpPr>
          <p:nvPr/>
        </p:nvSpPr>
        <p:spPr bwMode="auto">
          <a:xfrm>
            <a:off x="5084763" y="37449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58" name="CasellaDiTesto 325"/>
          <p:cNvSpPr txBox="1">
            <a:spLocks noChangeArrowheads="1"/>
          </p:cNvSpPr>
          <p:nvPr/>
        </p:nvSpPr>
        <p:spPr bwMode="auto">
          <a:xfrm>
            <a:off x="5600700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59" name="CasellaDiTesto 326"/>
          <p:cNvSpPr txBox="1">
            <a:spLocks noChangeArrowheads="1"/>
          </p:cNvSpPr>
          <p:nvPr/>
        </p:nvSpPr>
        <p:spPr bwMode="auto">
          <a:xfrm>
            <a:off x="6122988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60" name="CasellaDiTesto 327"/>
          <p:cNvSpPr txBox="1">
            <a:spLocks noChangeArrowheads="1"/>
          </p:cNvSpPr>
          <p:nvPr/>
        </p:nvSpPr>
        <p:spPr bwMode="auto">
          <a:xfrm>
            <a:off x="6611938" y="37576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61" name="CasellaDiTesto 335"/>
          <p:cNvSpPr txBox="1">
            <a:spLocks noChangeArrowheads="1"/>
          </p:cNvSpPr>
          <p:nvPr/>
        </p:nvSpPr>
        <p:spPr bwMode="auto">
          <a:xfrm>
            <a:off x="3109913" y="4221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62" name="CasellaDiTesto 336"/>
          <p:cNvSpPr txBox="1">
            <a:spLocks noChangeArrowheads="1"/>
          </p:cNvSpPr>
          <p:nvPr/>
        </p:nvSpPr>
        <p:spPr bwMode="auto">
          <a:xfrm>
            <a:off x="3611563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63" name="CasellaDiTesto 337"/>
          <p:cNvSpPr txBox="1">
            <a:spLocks noChangeArrowheads="1"/>
          </p:cNvSpPr>
          <p:nvPr/>
        </p:nvSpPr>
        <p:spPr bwMode="auto">
          <a:xfrm>
            <a:off x="4133850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64" name="CasellaDiTesto 338"/>
          <p:cNvSpPr txBox="1">
            <a:spLocks noChangeArrowheads="1"/>
          </p:cNvSpPr>
          <p:nvPr/>
        </p:nvSpPr>
        <p:spPr bwMode="auto">
          <a:xfrm>
            <a:off x="4622800" y="42259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65" name="CasellaDiTesto 339"/>
          <p:cNvSpPr txBox="1">
            <a:spLocks noChangeArrowheads="1"/>
          </p:cNvSpPr>
          <p:nvPr/>
        </p:nvSpPr>
        <p:spPr bwMode="auto">
          <a:xfrm>
            <a:off x="5124450" y="42164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66" name="CasellaDiTesto 340"/>
          <p:cNvSpPr txBox="1">
            <a:spLocks noChangeArrowheads="1"/>
          </p:cNvSpPr>
          <p:nvPr/>
        </p:nvSpPr>
        <p:spPr bwMode="auto">
          <a:xfrm>
            <a:off x="5638800" y="422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67" name="CasellaDiTesto 341"/>
          <p:cNvSpPr txBox="1">
            <a:spLocks noChangeArrowheads="1"/>
          </p:cNvSpPr>
          <p:nvPr/>
        </p:nvSpPr>
        <p:spPr bwMode="auto">
          <a:xfrm>
            <a:off x="6161088" y="4229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68" name="CasellaDiTesto 342"/>
          <p:cNvSpPr txBox="1">
            <a:spLocks noChangeArrowheads="1"/>
          </p:cNvSpPr>
          <p:nvPr/>
        </p:nvSpPr>
        <p:spPr bwMode="auto">
          <a:xfrm>
            <a:off x="6651625" y="422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69" name="CasellaDiTesto 350"/>
          <p:cNvSpPr txBox="1">
            <a:spLocks noChangeArrowheads="1"/>
          </p:cNvSpPr>
          <p:nvPr/>
        </p:nvSpPr>
        <p:spPr bwMode="auto">
          <a:xfrm>
            <a:off x="3092450" y="46355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70" name="CasellaDiTesto 351"/>
          <p:cNvSpPr txBox="1">
            <a:spLocks noChangeArrowheads="1"/>
          </p:cNvSpPr>
          <p:nvPr/>
        </p:nvSpPr>
        <p:spPr bwMode="auto">
          <a:xfrm>
            <a:off x="3594100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71" name="CasellaDiTesto 352"/>
          <p:cNvSpPr txBox="1">
            <a:spLocks noChangeArrowheads="1"/>
          </p:cNvSpPr>
          <p:nvPr/>
        </p:nvSpPr>
        <p:spPr bwMode="auto">
          <a:xfrm>
            <a:off x="4116388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72" name="CasellaDiTesto 353"/>
          <p:cNvSpPr txBox="1">
            <a:spLocks noChangeArrowheads="1"/>
          </p:cNvSpPr>
          <p:nvPr/>
        </p:nvSpPr>
        <p:spPr bwMode="auto">
          <a:xfrm>
            <a:off x="4605338" y="46418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73" name="CasellaDiTesto 354"/>
          <p:cNvSpPr txBox="1">
            <a:spLocks noChangeArrowheads="1"/>
          </p:cNvSpPr>
          <p:nvPr/>
        </p:nvSpPr>
        <p:spPr bwMode="auto">
          <a:xfrm>
            <a:off x="5106988" y="46323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74" name="CasellaDiTesto 355"/>
          <p:cNvSpPr txBox="1">
            <a:spLocks noChangeArrowheads="1"/>
          </p:cNvSpPr>
          <p:nvPr/>
        </p:nvSpPr>
        <p:spPr bwMode="auto">
          <a:xfrm>
            <a:off x="5621338" y="4645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75" name="CasellaDiTesto 356"/>
          <p:cNvSpPr txBox="1">
            <a:spLocks noChangeArrowheads="1"/>
          </p:cNvSpPr>
          <p:nvPr/>
        </p:nvSpPr>
        <p:spPr bwMode="auto">
          <a:xfrm>
            <a:off x="6143625" y="46450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2276" name="CasellaDiTesto 357"/>
          <p:cNvSpPr txBox="1">
            <a:spLocks noChangeArrowheads="1"/>
          </p:cNvSpPr>
          <p:nvPr/>
        </p:nvSpPr>
        <p:spPr bwMode="auto">
          <a:xfrm>
            <a:off x="6634163" y="4645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tangolo arrotondato 1"/>
          <p:cNvSpPr/>
          <p:nvPr/>
        </p:nvSpPr>
        <p:spPr>
          <a:xfrm>
            <a:off x="7231063" y="404813"/>
            <a:ext cx="2305050" cy="503237"/>
          </a:xfrm>
          <a:prstGeom prst="round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4195" name="CasellaDiTesto 2"/>
          <p:cNvSpPr txBox="1">
            <a:spLocks noChangeArrowheads="1"/>
          </p:cNvSpPr>
          <p:nvPr/>
        </p:nvSpPr>
        <p:spPr bwMode="auto">
          <a:xfrm>
            <a:off x="7375525" y="333375"/>
            <a:ext cx="2089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it-IT" altLang="it-IT" sz="3600" b="1" i="0">
                <a:solidFill>
                  <a:srgbClr val="FFFFFF"/>
                </a:solidFill>
              </a:rPr>
              <a:t>h. 02:20</a:t>
            </a:r>
          </a:p>
        </p:txBody>
      </p:sp>
      <p:sp>
        <p:nvSpPr>
          <p:cNvPr id="264196" name="CasellaDiTesto 4"/>
          <p:cNvSpPr txBox="1">
            <a:spLocks noChangeArrowheads="1"/>
          </p:cNvSpPr>
          <p:nvPr/>
        </p:nvSpPr>
        <p:spPr bwMode="auto">
          <a:xfrm>
            <a:off x="1543050" y="323850"/>
            <a:ext cx="60483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i="0">
                <a:solidFill>
                  <a:srgbClr val="FFFFFF"/>
                </a:solidFill>
              </a:rPr>
              <a:t>128  Cellule batteriche</a:t>
            </a:r>
          </a:p>
        </p:txBody>
      </p:sp>
      <p:sp>
        <p:nvSpPr>
          <p:cNvPr id="70" name="Ovale 69"/>
          <p:cNvSpPr/>
          <p:nvPr/>
        </p:nvSpPr>
        <p:spPr>
          <a:xfrm>
            <a:off x="45672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1" name="Ovale 70"/>
          <p:cNvSpPr/>
          <p:nvPr/>
        </p:nvSpPr>
        <p:spPr>
          <a:xfrm>
            <a:off x="50720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2" name="Ovale 71"/>
          <p:cNvSpPr/>
          <p:nvPr/>
        </p:nvSpPr>
        <p:spPr>
          <a:xfrm>
            <a:off x="55753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3" name="Ovale 72"/>
          <p:cNvSpPr/>
          <p:nvPr/>
        </p:nvSpPr>
        <p:spPr>
          <a:xfrm>
            <a:off x="45672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4" name="Ovale 73"/>
          <p:cNvSpPr/>
          <p:nvPr/>
        </p:nvSpPr>
        <p:spPr>
          <a:xfrm>
            <a:off x="50720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5" name="Ovale 74"/>
          <p:cNvSpPr/>
          <p:nvPr/>
        </p:nvSpPr>
        <p:spPr>
          <a:xfrm>
            <a:off x="55753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6" name="Ovale 75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7" name="Ovale 76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8" name="Ovale 77"/>
          <p:cNvSpPr/>
          <p:nvPr/>
        </p:nvSpPr>
        <p:spPr>
          <a:xfrm>
            <a:off x="55753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9" name="Ovale 78"/>
          <p:cNvSpPr/>
          <p:nvPr/>
        </p:nvSpPr>
        <p:spPr>
          <a:xfrm>
            <a:off x="45672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0" name="Ovale 79"/>
          <p:cNvSpPr/>
          <p:nvPr/>
        </p:nvSpPr>
        <p:spPr>
          <a:xfrm>
            <a:off x="50720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1" name="Ovale 80"/>
          <p:cNvSpPr/>
          <p:nvPr/>
        </p:nvSpPr>
        <p:spPr>
          <a:xfrm>
            <a:off x="55753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2" name="Ovale 81"/>
          <p:cNvSpPr/>
          <p:nvPr/>
        </p:nvSpPr>
        <p:spPr>
          <a:xfrm>
            <a:off x="45672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3" name="Ovale 82"/>
          <p:cNvSpPr/>
          <p:nvPr/>
        </p:nvSpPr>
        <p:spPr>
          <a:xfrm>
            <a:off x="50720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4" name="Ovale 83"/>
          <p:cNvSpPr/>
          <p:nvPr/>
        </p:nvSpPr>
        <p:spPr>
          <a:xfrm>
            <a:off x="55753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5" name="Ovale 84"/>
          <p:cNvSpPr/>
          <p:nvPr/>
        </p:nvSpPr>
        <p:spPr>
          <a:xfrm>
            <a:off x="45672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6" name="Ovale 85"/>
          <p:cNvSpPr/>
          <p:nvPr/>
        </p:nvSpPr>
        <p:spPr>
          <a:xfrm>
            <a:off x="50720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7" name="Ovale 86"/>
          <p:cNvSpPr/>
          <p:nvPr/>
        </p:nvSpPr>
        <p:spPr>
          <a:xfrm>
            <a:off x="55753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8" name="Ovale 87"/>
          <p:cNvSpPr/>
          <p:nvPr/>
        </p:nvSpPr>
        <p:spPr>
          <a:xfrm>
            <a:off x="456723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9" name="Ovale 88"/>
          <p:cNvSpPr/>
          <p:nvPr/>
        </p:nvSpPr>
        <p:spPr>
          <a:xfrm>
            <a:off x="507206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0" name="Ovale 89"/>
          <p:cNvSpPr/>
          <p:nvPr/>
        </p:nvSpPr>
        <p:spPr>
          <a:xfrm>
            <a:off x="557530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1" name="Ovale 90"/>
          <p:cNvSpPr/>
          <p:nvPr/>
        </p:nvSpPr>
        <p:spPr>
          <a:xfrm>
            <a:off x="45672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2" name="Ovale 91"/>
          <p:cNvSpPr/>
          <p:nvPr/>
        </p:nvSpPr>
        <p:spPr>
          <a:xfrm>
            <a:off x="50720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3" name="Ovale 92"/>
          <p:cNvSpPr/>
          <p:nvPr/>
        </p:nvSpPr>
        <p:spPr>
          <a:xfrm>
            <a:off x="55753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4" name="Ovale 93"/>
          <p:cNvSpPr/>
          <p:nvPr/>
        </p:nvSpPr>
        <p:spPr>
          <a:xfrm>
            <a:off x="60801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5" name="Ovale 94"/>
          <p:cNvSpPr/>
          <p:nvPr/>
        </p:nvSpPr>
        <p:spPr>
          <a:xfrm>
            <a:off x="65833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6" name="Ovale 95"/>
          <p:cNvSpPr/>
          <p:nvPr/>
        </p:nvSpPr>
        <p:spPr>
          <a:xfrm>
            <a:off x="70881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7" name="Ovale 96"/>
          <p:cNvSpPr/>
          <p:nvPr/>
        </p:nvSpPr>
        <p:spPr>
          <a:xfrm>
            <a:off x="60801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8" name="Ovale 97"/>
          <p:cNvSpPr/>
          <p:nvPr/>
        </p:nvSpPr>
        <p:spPr>
          <a:xfrm>
            <a:off x="65833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9" name="Ovale 98"/>
          <p:cNvSpPr/>
          <p:nvPr/>
        </p:nvSpPr>
        <p:spPr>
          <a:xfrm>
            <a:off x="70881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0" name="Ovale 99"/>
          <p:cNvSpPr/>
          <p:nvPr/>
        </p:nvSpPr>
        <p:spPr>
          <a:xfrm>
            <a:off x="60801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1" name="Ovale 100"/>
          <p:cNvSpPr/>
          <p:nvPr/>
        </p:nvSpPr>
        <p:spPr>
          <a:xfrm>
            <a:off x="65833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2" name="Ovale 101"/>
          <p:cNvSpPr/>
          <p:nvPr/>
        </p:nvSpPr>
        <p:spPr>
          <a:xfrm>
            <a:off x="708818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3" name="Ovale 102"/>
          <p:cNvSpPr/>
          <p:nvPr/>
        </p:nvSpPr>
        <p:spPr>
          <a:xfrm>
            <a:off x="60801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4" name="Ovale 103"/>
          <p:cNvSpPr/>
          <p:nvPr/>
        </p:nvSpPr>
        <p:spPr>
          <a:xfrm>
            <a:off x="65833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5" name="Ovale 104"/>
          <p:cNvSpPr/>
          <p:nvPr/>
        </p:nvSpPr>
        <p:spPr>
          <a:xfrm>
            <a:off x="70881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6" name="Ovale 105"/>
          <p:cNvSpPr/>
          <p:nvPr/>
        </p:nvSpPr>
        <p:spPr>
          <a:xfrm>
            <a:off x="60801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7" name="Ovale 106"/>
          <p:cNvSpPr/>
          <p:nvPr/>
        </p:nvSpPr>
        <p:spPr>
          <a:xfrm>
            <a:off x="65833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8" name="Ovale 107"/>
          <p:cNvSpPr/>
          <p:nvPr/>
        </p:nvSpPr>
        <p:spPr>
          <a:xfrm>
            <a:off x="70881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9" name="Ovale 108"/>
          <p:cNvSpPr/>
          <p:nvPr/>
        </p:nvSpPr>
        <p:spPr>
          <a:xfrm>
            <a:off x="60801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0" name="Ovale 109"/>
          <p:cNvSpPr/>
          <p:nvPr/>
        </p:nvSpPr>
        <p:spPr>
          <a:xfrm>
            <a:off x="65833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1" name="Ovale 110"/>
          <p:cNvSpPr/>
          <p:nvPr/>
        </p:nvSpPr>
        <p:spPr>
          <a:xfrm>
            <a:off x="708818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2" name="Ovale 111"/>
          <p:cNvSpPr/>
          <p:nvPr/>
        </p:nvSpPr>
        <p:spPr>
          <a:xfrm>
            <a:off x="60801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3" name="Ovale 112"/>
          <p:cNvSpPr/>
          <p:nvPr/>
        </p:nvSpPr>
        <p:spPr>
          <a:xfrm>
            <a:off x="658336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4" name="Ovale 113"/>
          <p:cNvSpPr/>
          <p:nvPr/>
        </p:nvSpPr>
        <p:spPr>
          <a:xfrm>
            <a:off x="708818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5" name="Ovale 114"/>
          <p:cNvSpPr/>
          <p:nvPr/>
        </p:nvSpPr>
        <p:spPr>
          <a:xfrm>
            <a:off x="60801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6" name="Ovale 115"/>
          <p:cNvSpPr/>
          <p:nvPr/>
        </p:nvSpPr>
        <p:spPr>
          <a:xfrm>
            <a:off x="65833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7" name="Ovale 116"/>
          <p:cNvSpPr/>
          <p:nvPr/>
        </p:nvSpPr>
        <p:spPr>
          <a:xfrm>
            <a:off x="708818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8" name="Ovale 117"/>
          <p:cNvSpPr/>
          <p:nvPr/>
        </p:nvSpPr>
        <p:spPr>
          <a:xfrm>
            <a:off x="75914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9" name="Ovale 118"/>
          <p:cNvSpPr/>
          <p:nvPr/>
        </p:nvSpPr>
        <p:spPr>
          <a:xfrm>
            <a:off x="809625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1" name="Ovale 120"/>
          <p:cNvSpPr/>
          <p:nvPr/>
        </p:nvSpPr>
        <p:spPr>
          <a:xfrm>
            <a:off x="75914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2" name="Ovale 121"/>
          <p:cNvSpPr/>
          <p:nvPr/>
        </p:nvSpPr>
        <p:spPr>
          <a:xfrm>
            <a:off x="809625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4" name="Ovale 123"/>
          <p:cNvSpPr/>
          <p:nvPr/>
        </p:nvSpPr>
        <p:spPr>
          <a:xfrm>
            <a:off x="75914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5" name="Ovale 124"/>
          <p:cNvSpPr/>
          <p:nvPr/>
        </p:nvSpPr>
        <p:spPr>
          <a:xfrm>
            <a:off x="809625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7" name="Ovale 126"/>
          <p:cNvSpPr/>
          <p:nvPr/>
        </p:nvSpPr>
        <p:spPr>
          <a:xfrm>
            <a:off x="75914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8" name="Ovale 127"/>
          <p:cNvSpPr/>
          <p:nvPr/>
        </p:nvSpPr>
        <p:spPr>
          <a:xfrm>
            <a:off x="809625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0" name="Ovale 129"/>
          <p:cNvSpPr/>
          <p:nvPr/>
        </p:nvSpPr>
        <p:spPr>
          <a:xfrm>
            <a:off x="75914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1" name="Ovale 130"/>
          <p:cNvSpPr/>
          <p:nvPr/>
        </p:nvSpPr>
        <p:spPr>
          <a:xfrm>
            <a:off x="809625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3" name="Ovale 132"/>
          <p:cNvSpPr/>
          <p:nvPr/>
        </p:nvSpPr>
        <p:spPr>
          <a:xfrm>
            <a:off x="75914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4" name="Ovale 133"/>
          <p:cNvSpPr/>
          <p:nvPr/>
        </p:nvSpPr>
        <p:spPr>
          <a:xfrm>
            <a:off x="809625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6" name="Ovale 135"/>
          <p:cNvSpPr/>
          <p:nvPr/>
        </p:nvSpPr>
        <p:spPr>
          <a:xfrm>
            <a:off x="75914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7" name="Ovale 136"/>
          <p:cNvSpPr/>
          <p:nvPr/>
        </p:nvSpPr>
        <p:spPr>
          <a:xfrm>
            <a:off x="809625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9" name="Ovale 138"/>
          <p:cNvSpPr/>
          <p:nvPr/>
        </p:nvSpPr>
        <p:spPr>
          <a:xfrm>
            <a:off x="75914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0" name="Ovale 139"/>
          <p:cNvSpPr/>
          <p:nvPr/>
        </p:nvSpPr>
        <p:spPr>
          <a:xfrm>
            <a:off x="809625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2" name="Ovale 141"/>
          <p:cNvSpPr/>
          <p:nvPr/>
        </p:nvSpPr>
        <p:spPr>
          <a:xfrm>
            <a:off x="30559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3" name="Ovale 142"/>
          <p:cNvSpPr/>
          <p:nvPr/>
        </p:nvSpPr>
        <p:spPr>
          <a:xfrm>
            <a:off x="35591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4" name="Ovale 143"/>
          <p:cNvSpPr/>
          <p:nvPr/>
        </p:nvSpPr>
        <p:spPr>
          <a:xfrm>
            <a:off x="40640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5" name="Ovale 144"/>
          <p:cNvSpPr/>
          <p:nvPr/>
        </p:nvSpPr>
        <p:spPr>
          <a:xfrm>
            <a:off x="30559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6" name="Ovale 145"/>
          <p:cNvSpPr/>
          <p:nvPr/>
        </p:nvSpPr>
        <p:spPr>
          <a:xfrm>
            <a:off x="35591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7" name="Ovale 146"/>
          <p:cNvSpPr/>
          <p:nvPr/>
        </p:nvSpPr>
        <p:spPr>
          <a:xfrm>
            <a:off x="40640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8" name="Ovale 147"/>
          <p:cNvSpPr/>
          <p:nvPr/>
        </p:nvSpPr>
        <p:spPr>
          <a:xfrm>
            <a:off x="30559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9" name="Ovale 148"/>
          <p:cNvSpPr/>
          <p:nvPr/>
        </p:nvSpPr>
        <p:spPr>
          <a:xfrm>
            <a:off x="35591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0" name="Ovale 149"/>
          <p:cNvSpPr/>
          <p:nvPr/>
        </p:nvSpPr>
        <p:spPr>
          <a:xfrm>
            <a:off x="40640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1" name="Ovale 150"/>
          <p:cNvSpPr/>
          <p:nvPr/>
        </p:nvSpPr>
        <p:spPr>
          <a:xfrm>
            <a:off x="30559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2" name="Ovale 151"/>
          <p:cNvSpPr/>
          <p:nvPr/>
        </p:nvSpPr>
        <p:spPr>
          <a:xfrm>
            <a:off x="35591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3" name="Ovale 152"/>
          <p:cNvSpPr/>
          <p:nvPr/>
        </p:nvSpPr>
        <p:spPr>
          <a:xfrm>
            <a:off x="40640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4" name="Ovale 153"/>
          <p:cNvSpPr/>
          <p:nvPr/>
        </p:nvSpPr>
        <p:spPr>
          <a:xfrm>
            <a:off x="30559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5" name="Ovale 154"/>
          <p:cNvSpPr/>
          <p:nvPr/>
        </p:nvSpPr>
        <p:spPr>
          <a:xfrm>
            <a:off x="35591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6" name="Ovale 155"/>
          <p:cNvSpPr/>
          <p:nvPr/>
        </p:nvSpPr>
        <p:spPr>
          <a:xfrm>
            <a:off x="40640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7" name="Ovale 156"/>
          <p:cNvSpPr/>
          <p:nvPr/>
        </p:nvSpPr>
        <p:spPr>
          <a:xfrm>
            <a:off x="30559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8" name="Ovale 157"/>
          <p:cNvSpPr/>
          <p:nvPr/>
        </p:nvSpPr>
        <p:spPr>
          <a:xfrm>
            <a:off x="35591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9" name="Ovale 158"/>
          <p:cNvSpPr/>
          <p:nvPr/>
        </p:nvSpPr>
        <p:spPr>
          <a:xfrm>
            <a:off x="40640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0" name="Ovale 159"/>
          <p:cNvSpPr/>
          <p:nvPr/>
        </p:nvSpPr>
        <p:spPr>
          <a:xfrm>
            <a:off x="305593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1" name="Ovale 160"/>
          <p:cNvSpPr/>
          <p:nvPr/>
        </p:nvSpPr>
        <p:spPr>
          <a:xfrm>
            <a:off x="355917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2" name="Ovale 161"/>
          <p:cNvSpPr/>
          <p:nvPr/>
        </p:nvSpPr>
        <p:spPr>
          <a:xfrm>
            <a:off x="406400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3" name="Ovale 162"/>
          <p:cNvSpPr/>
          <p:nvPr/>
        </p:nvSpPr>
        <p:spPr>
          <a:xfrm>
            <a:off x="30559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4" name="Ovale 163"/>
          <p:cNvSpPr/>
          <p:nvPr/>
        </p:nvSpPr>
        <p:spPr>
          <a:xfrm>
            <a:off x="35591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5" name="Ovale 164"/>
          <p:cNvSpPr/>
          <p:nvPr/>
        </p:nvSpPr>
        <p:spPr>
          <a:xfrm>
            <a:off x="40640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7" name="Ovale 166"/>
          <p:cNvSpPr/>
          <p:nvPr/>
        </p:nvSpPr>
        <p:spPr>
          <a:xfrm>
            <a:off x="20478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8" name="Ovale 167"/>
          <p:cNvSpPr/>
          <p:nvPr/>
        </p:nvSpPr>
        <p:spPr>
          <a:xfrm>
            <a:off x="255111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0" name="Ovale 169"/>
          <p:cNvSpPr/>
          <p:nvPr/>
        </p:nvSpPr>
        <p:spPr>
          <a:xfrm>
            <a:off x="20478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1" name="Ovale 170"/>
          <p:cNvSpPr/>
          <p:nvPr/>
        </p:nvSpPr>
        <p:spPr>
          <a:xfrm>
            <a:off x="255111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3" name="Ovale 172"/>
          <p:cNvSpPr/>
          <p:nvPr/>
        </p:nvSpPr>
        <p:spPr>
          <a:xfrm>
            <a:off x="20478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4" name="Ovale 173"/>
          <p:cNvSpPr/>
          <p:nvPr/>
        </p:nvSpPr>
        <p:spPr>
          <a:xfrm>
            <a:off x="255111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6" name="Ovale 175"/>
          <p:cNvSpPr/>
          <p:nvPr/>
        </p:nvSpPr>
        <p:spPr>
          <a:xfrm>
            <a:off x="20478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7" name="Ovale 176"/>
          <p:cNvSpPr/>
          <p:nvPr/>
        </p:nvSpPr>
        <p:spPr>
          <a:xfrm>
            <a:off x="255111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9" name="Ovale 178"/>
          <p:cNvSpPr/>
          <p:nvPr/>
        </p:nvSpPr>
        <p:spPr>
          <a:xfrm>
            <a:off x="20478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0" name="Ovale 179"/>
          <p:cNvSpPr/>
          <p:nvPr/>
        </p:nvSpPr>
        <p:spPr>
          <a:xfrm>
            <a:off x="255111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2" name="Ovale 181"/>
          <p:cNvSpPr/>
          <p:nvPr/>
        </p:nvSpPr>
        <p:spPr>
          <a:xfrm>
            <a:off x="20478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3" name="Ovale 182"/>
          <p:cNvSpPr/>
          <p:nvPr/>
        </p:nvSpPr>
        <p:spPr>
          <a:xfrm>
            <a:off x="255111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5" name="Ovale 184"/>
          <p:cNvSpPr/>
          <p:nvPr/>
        </p:nvSpPr>
        <p:spPr>
          <a:xfrm>
            <a:off x="204787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6" name="Ovale 185"/>
          <p:cNvSpPr/>
          <p:nvPr/>
        </p:nvSpPr>
        <p:spPr>
          <a:xfrm>
            <a:off x="255111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8" name="Ovale 187"/>
          <p:cNvSpPr/>
          <p:nvPr/>
        </p:nvSpPr>
        <p:spPr>
          <a:xfrm>
            <a:off x="20478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9" name="Ovale 188"/>
          <p:cNvSpPr/>
          <p:nvPr/>
        </p:nvSpPr>
        <p:spPr>
          <a:xfrm>
            <a:off x="255111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3" name="Ovale 192"/>
          <p:cNvSpPr/>
          <p:nvPr/>
        </p:nvSpPr>
        <p:spPr>
          <a:xfrm>
            <a:off x="45672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4" name="Ovale 193"/>
          <p:cNvSpPr/>
          <p:nvPr/>
        </p:nvSpPr>
        <p:spPr>
          <a:xfrm>
            <a:off x="50720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5" name="Ovale 194"/>
          <p:cNvSpPr/>
          <p:nvPr/>
        </p:nvSpPr>
        <p:spPr>
          <a:xfrm>
            <a:off x="55753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6" name="Ovale 195"/>
          <p:cNvSpPr/>
          <p:nvPr/>
        </p:nvSpPr>
        <p:spPr>
          <a:xfrm>
            <a:off x="45672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7" name="Ovale 196"/>
          <p:cNvSpPr/>
          <p:nvPr/>
        </p:nvSpPr>
        <p:spPr>
          <a:xfrm>
            <a:off x="50720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8" name="Ovale 197"/>
          <p:cNvSpPr/>
          <p:nvPr/>
        </p:nvSpPr>
        <p:spPr>
          <a:xfrm>
            <a:off x="55753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2" name="Ovale 201"/>
          <p:cNvSpPr/>
          <p:nvPr/>
        </p:nvSpPr>
        <p:spPr>
          <a:xfrm>
            <a:off x="60801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3" name="Ovale 202"/>
          <p:cNvSpPr/>
          <p:nvPr/>
        </p:nvSpPr>
        <p:spPr>
          <a:xfrm>
            <a:off x="65833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4" name="Ovale 203"/>
          <p:cNvSpPr/>
          <p:nvPr/>
        </p:nvSpPr>
        <p:spPr>
          <a:xfrm>
            <a:off x="708818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5" name="Ovale 204"/>
          <p:cNvSpPr/>
          <p:nvPr/>
        </p:nvSpPr>
        <p:spPr>
          <a:xfrm>
            <a:off x="60801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6" name="Ovale 205"/>
          <p:cNvSpPr/>
          <p:nvPr/>
        </p:nvSpPr>
        <p:spPr>
          <a:xfrm>
            <a:off x="65833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7" name="Ovale 206"/>
          <p:cNvSpPr/>
          <p:nvPr/>
        </p:nvSpPr>
        <p:spPr>
          <a:xfrm>
            <a:off x="708818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1" name="Ovale 210"/>
          <p:cNvSpPr/>
          <p:nvPr/>
        </p:nvSpPr>
        <p:spPr>
          <a:xfrm>
            <a:off x="75914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2" name="Ovale 211"/>
          <p:cNvSpPr/>
          <p:nvPr/>
        </p:nvSpPr>
        <p:spPr>
          <a:xfrm>
            <a:off x="809625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4" name="Ovale 213"/>
          <p:cNvSpPr/>
          <p:nvPr/>
        </p:nvSpPr>
        <p:spPr>
          <a:xfrm>
            <a:off x="75914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5" name="Ovale 214"/>
          <p:cNvSpPr/>
          <p:nvPr/>
        </p:nvSpPr>
        <p:spPr>
          <a:xfrm>
            <a:off x="809625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0" name="Ovale 219"/>
          <p:cNvSpPr/>
          <p:nvPr/>
        </p:nvSpPr>
        <p:spPr>
          <a:xfrm>
            <a:off x="30559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1" name="Ovale 220"/>
          <p:cNvSpPr/>
          <p:nvPr/>
        </p:nvSpPr>
        <p:spPr>
          <a:xfrm>
            <a:off x="355917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2" name="Ovale 221"/>
          <p:cNvSpPr/>
          <p:nvPr/>
        </p:nvSpPr>
        <p:spPr>
          <a:xfrm>
            <a:off x="40640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3" name="Ovale 222"/>
          <p:cNvSpPr/>
          <p:nvPr/>
        </p:nvSpPr>
        <p:spPr>
          <a:xfrm>
            <a:off x="30559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4" name="Ovale 223"/>
          <p:cNvSpPr/>
          <p:nvPr/>
        </p:nvSpPr>
        <p:spPr>
          <a:xfrm>
            <a:off x="355917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5" name="Ovale 224"/>
          <p:cNvSpPr/>
          <p:nvPr/>
        </p:nvSpPr>
        <p:spPr>
          <a:xfrm>
            <a:off x="40640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1" name="Ovale 230"/>
          <p:cNvSpPr/>
          <p:nvPr/>
        </p:nvSpPr>
        <p:spPr>
          <a:xfrm>
            <a:off x="255111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4" name="Ovale 233"/>
          <p:cNvSpPr/>
          <p:nvPr/>
        </p:nvSpPr>
        <p:spPr>
          <a:xfrm>
            <a:off x="255111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4325" name="CasellaDiTesto 251"/>
          <p:cNvSpPr txBox="1">
            <a:spLocks noChangeArrowheads="1"/>
          </p:cNvSpPr>
          <p:nvPr/>
        </p:nvSpPr>
        <p:spPr bwMode="auto">
          <a:xfrm>
            <a:off x="2630488" y="16922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26" name="CasellaDiTesto 252"/>
          <p:cNvSpPr txBox="1">
            <a:spLocks noChangeArrowheads="1"/>
          </p:cNvSpPr>
          <p:nvPr/>
        </p:nvSpPr>
        <p:spPr bwMode="auto">
          <a:xfrm>
            <a:off x="3130550" y="16827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27" name="CasellaDiTesto 253"/>
          <p:cNvSpPr txBox="1">
            <a:spLocks noChangeArrowheads="1"/>
          </p:cNvSpPr>
          <p:nvPr/>
        </p:nvSpPr>
        <p:spPr bwMode="auto">
          <a:xfrm>
            <a:off x="3632200" y="1687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28" name="CasellaDiTesto 254"/>
          <p:cNvSpPr txBox="1">
            <a:spLocks noChangeArrowheads="1"/>
          </p:cNvSpPr>
          <p:nvPr/>
        </p:nvSpPr>
        <p:spPr bwMode="auto">
          <a:xfrm>
            <a:off x="4154488" y="1687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29" name="CasellaDiTesto 255"/>
          <p:cNvSpPr txBox="1">
            <a:spLocks noChangeArrowheads="1"/>
          </p:cNvSpPr>
          <p:nvPr/>
        </p:nvSpPr>
        <p:spPr bwMode="auto">
          <a:xfrm>
            <a:off x="4645025" y="1687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30" name="CasellaDiTesto 256"/>
          <p:cNvSpPr txBox="1">
            <a:spLocks noChangeArrowheads="1"/>
          </p:cNvSpPr>
          <p:nvPr/>
        </p:nvSpPr>
        <p:spPr bwMode="auto">
          <a:xfrm>
            <a:off x="5145088" y="16779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31" name="CasellaDiTesto 257"/>
          <p:cNvSpPr txBox="1">
            <a:spLocks noChangeArrowheads="1"/>
          </p:cNvSpPr>
          <p:nvPr/>
        </p:nvSpPr>
        <p:spPr bwMode="auto">
          <a:xfrm>
            <a:off x="5661025" y="16906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32" name="CasellaDiTesto 258"/>
          <p:cNvSpPr txBox="1">
            <a:spLocks noChangeArrowheads="1"/>
          </p:cNvSpPr>
          <p:nvPr/>
        </p:nvSpPr>
        <p:spPr bwMode="auto">
          <a:xfrm>
            <a:off x="6183313" y="16906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33" name="CasellaDiTesto 259"/>
          <p:cNvSpPr txBox="1">
            <a:spLocks noChangeArrowheads="1"/>
          </p:cNvSpPr>
          <p:nvPr/>
        </p:nvSpPr>
        <p:spPr bwMode="auto">
          <a:xfrm>
            <a:off x="6673850" y="16906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34" name="CasellaDiTesto 260"/>
          <p:cNvSpPr txBox="1">
            <a:spLocks noChangeArrowheads="1"/>
          </p:cNvSpPr>
          <p:nvPr/>
        </p:nvSpPr>
        <p:spPr bwMode="auto">
          <a:xfrm>
            <a:off x="7173913" y="16827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35" name="CasellaDiTesto 261"/>
          <p:cNvSpPr txBox="1">
            <a:spLocks noChangeArrowheads="1"/>
          </p:cNvSpPr>
          <p:nvPr/>
        </p:nvSpPr>
        <p:spPr bwMode="auto">
          <a:xfrm>
            <a:off x="7681913" y="16875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36" name="CasellaDiTesto 262"/>
          <p:cNvSpPr txBox="1">
            <a:spLocks noChangeArrowheads="1"/>
          </p:cNvSpPr>
          <p:nvPr/>
        </p:nvSpPr>
        <p:spPr bwMode="auto">
          <a:xfrm>
            <a:off x="8170863" y="1687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37" name="CasellaDiTesto 266"/>
          <p:cNvSpPr txBox="1">
            <a:spLocks noChangeArrowheads="1"/>
          </p:cNvSpPr>
          <p:nvPr/>
        </p:nvSpPr>
        <p:spPr bwMode="auto">
          <a:xfrm>
            <a:off x="2581275" y="2065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38" name="CasellaDiTesto 267"/>
          <p:cNvSpPr txBox="1">
            <a:spLocks noChangeArrowheads="1"/>
          </p:cNvSpPr>
          <p:nvPr/>
        </p:nvSpPr>
        <p:spPr bwMode="auto">
          <a:xfrm>
            <a:off x="3082925" y="20558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39" name="CasellaDiTesto 268"/>
          <p:cNvSpPr txBox="1">
            <a:spLocks noChangeArrowheads="1"/>
          </p:cNvSpPr>
          <p:nvPr/>
        </p:nvSpPr>
        <p:spPr bwMode="auto">
          <a:xfrm>
            <a:off x="3584575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40" name="CasellaDiTesto 269"/>
          <p:cNvSpPr txBox="1">
            <a:spLocks noChangeArrowheads="1"/>
          </p:cNvSpPr>
          <p:nvPr/>
        </p:nvSpPr>
        <p:spPr bwMode="auto">
          <a:xfrm>
            <a:off x="4106863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41" name="CasellaDiTesto 270"/>
          <p:cNvSpPr txBox="1">
            <a:spLocks noChangeArrowheads="1"/>
          </p:cNvSpPr>
          <p:nvPr/>
        </p:nvSpPr>
        <p:spPr bwMode="auto">
          <a:xfrm>
            <a:off x="4595813" y="20621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42" name="CasellaDiTesto 271"/>
          <p:cNvSpPr txBox="1">
            <a:spLocks noChangeArrowheads="1"/>
          </p:cNvSpPr>
          <p:nvPr/>
        </p:nvSpPr>
        <p:spPr bwMode="auto">
          <a:xfrm>
            <a:off x="5097463" y="20526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43" name="CasellaDiTesto 272"/>
          <p:cNvSpPr txBox="1">
            <a:spLocks noChangeArrowheads="1"/>
          </p:cNvSpPr>
          <p:nvPr/>
        </p:nvSpPr>
        <p:spPr bwMode="auto">
          <a:xfrm>
            <a:off x="5611813" y="2065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44" name="CasellaDiTesto 273"/>
          <p:cNvSpPr txBox="1">
            <a:spLocks noChangeArrowheads="1"/>
          </p:cNvSpPr>
          <p:nvPr/>
        </p:nvSpPr>
        <p:spPr bwMode="auto">
          <a:xfrm>
            <a:off x="6134100" y="2065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45" name="CasellaDiTesto 274"/>
          <p:cNvSpPr txBox="1">
            <a:spLocks noChangeArrowheads="1"/>
          </p:cNvSpPr>
          <p:nvPr/>
        </p:nvSpPr>
        <p:spPr bwMode="auto">
          <a:xfrm>
            <a:off x="6624638" y="2065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46" name="CasellaDiTesto 275"/>
          <p:cNvSpPr txBox="1">
            <a:spLocks noChangeArrowheads="1"/>
          </p:cNvSpPr>
          <p:nvPr/>
        </p:nvSpPr>
        <p:spPr bwMode="auto">
          <a:xfrm>
            <a:off x="7124700" y="20558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47" name="CasellaDiTesto 276"/>
          <p:cNvSpPr txBox="1">
            <a:spLocks noChangeArrowheads="1"/>
          </p:cNvSpPr>
          <p:nvPr/>
        </p:nvSpPr>
        <p:spPr bwMode="auto">
          <a:xfrm>
            <a:off x="7632700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48" name="CasellaDiTesto 277"/>
          <p:cNvSpPr txBox="1">
            <a:spLocks noChangeArrowheads="1"/>
          </p:cNvSpPr>
          <p:nvPr/>
        </p:nvSpPr>
        <p:spPr bwMode="auto">
          <a:xfrm>
            <a:off x="8123238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49" name="CasellaDiTesto 280"/>
          <p:cNvSpPr txBox="1">
            <a:spLocks noChangeArrowheads="1"/>
          </p:cNvSpPr>
          <p:nvPr/>
        </p:nvSpPr>
        <p:spPr bwMode="auto">
          <a:xfrm>
            <a:off x="2130425" y="25368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50" name="CasellaDiTesto 281"/>
          <p:cNvSpPr txBox="1">
            <a:spLocks noChangeArrowheads="1"/>
          </p:cNvSpPr>
          <p:nvPr/>
        </p:nvSpPr>
        <p:spPr bwMode="auto">
          <a:xfrm>
            <a:off x="2620963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51" name="CasellaDiTesto 282"/>
          <p:cNvSpPr txBox="1">
            <a:spLocks noChangeArrowheads="1"/>
          </p:cNvSpPr>
          <p:nvPr/>
        </p:nvSpPr>
        <p:spPr bwMode="auto">
          <a:xfrm>
            <a:off x="3121025" y="25273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52" name="CasellaDiTesto 283"/>
          <p:cNvSpPr txBox="1">
            <a:spLocks noChangeArrowheads="1"/>
          </p:cNvSpPr>
          <p:nvPr/>
        </p:nvSpPr>
        <p:spPr bwMode="auto">
          <a:xfrm>
            <a:off x="3622675" y="25336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53" name="CasellaDiTesto 284"/>
          <p:cNvSpPr txBox="1">
            <a:spLocks noChangeArrowheads="1"/>
          </p:cNvSpPr>
          <p:nvPr/>
        </p:nvSpPr>
        <p:spPr bwMode="auto">
          <a:xfrm>
            <a:off x="4144963" y="25336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54" name="CasellaDiTesto 285"/>
          <p:cNvSpPr txBox="1">
            <a:spLocks noChangeArrowheads="1"/>
          </p:cNvSpPr>
          <p:nvPr/>
        </p:nvSpPr>
        <p:spPr bwMode="auto">
          <a:xfrm>
            <a:off x="4635500" y="25336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55" name="CasellaDiTesto 286"/>
          <p:cNvSpPr txBox="1">
            <a:spLocks noChangeArrowheads="1"/>
          </p:cNvSpPr>
          <p:nvPr/>
        </p:nvSpPr>
        <p:spPr bwMode="auto">
          <a:xfrm>
            <a:off x="5135563" y="25241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56" name="CasellaDiTesto 287"/>
          <p:cNvSpPr txBox="1">
            <a:spLocks noChangeArrowheads="1"/>
          </p:cNvSpPr>
          <p:nvPr/>
        </p:nvSpPr>
        <p:spPr bwMode="auto">
          <a:xfrm>
            <a:off x="5651500" y="25368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57" name="CasellaDiTesto 288"/>
          <p:cNvSpPr txBox="1">
            <a:spLocks noChangeArrowheads="1"/>
          </p:cNvSpPr>
          <p:nvPr/>
        </p:nvSpPr>
        <p:spPr bwMode="auto">
          <a:xfrm>
            <a:off x="6173788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58" name="CasellaDiTesto 289"/>
          <p:cNvSpPr txBox="1">
            <a:spLocks noChangeArrowheads="1"/>
          </p:cNvSpPr>
          <p:nvPr/>
        </p:nvSpPr>
        <p:spPr bwMode="auto">
          <a:xfrm>
            <a:off x="6664325" y="25368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59" name="CasellaDiTesto 290"/>
          <p:cNvSpPr txBox="1">
            <a:spLocks noChangeArrowheads="1"/>
          </p:cNvSpPr>
          <p:nvPr/>
        </p:nvSpPr>
        <p:spPr bwMode="auto">
          <a:xfrm>
            <a:off x="7164388" y="25273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60" name="CasellaDiTesto 291"/>
          <p:cNvSpPr txBox="1">
            <a:spLocks noChangeArrowheads="1"/>
          </p:cNvSpPr>
          <p:nvPr/>
        </p:nvSpPr>
        <p:spPr bwMode="auto">
          <a:xfrm>
            <a:off x="7672388" y="25336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61" name="CasellaDiTesto 292"/>
          <p:cNvSpPr txBox="1">
            <a:spLocks noChangeArrowheads="1"/>
          </p:cNvSpPr>
          <p:nvPr/>
        </p:nvSpPr>
        <p:spPr bwMode="auto">
          <a:xfrm>
            <a:off x="8161338" y="25336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62" name="CasellaDiTesto 295"/>
          <p:cNvSpPr txBox="1">
            <a:spLocks noChangeArrowheads="1"/>
          </p:cNvSpPr>
          <p:nvPr/>
        </p:nvSpPr>
        <p:spPr bwMode="auto">
          <a:xfrm>
            <a:off x="2082800" y="29210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63" name="CasellaDiTesto 296"/>
          <p:cNvSpPr txBox="1">
            <a:spLocks noChangeArrowheads="1"/>
          </p:cNvSpPr>
          <p:nvPr/>
        </p:nvSpPr>
        <p:spPr bwMode="auto">
          <a:xfrm>
            <a:off x="2573338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64" name="CasellaDiTesto 297"/>
          <p:cNvSpPr txBox="1">
            <a:spLocks noChangeArrowheads="1"/>
          </p:cNvSpPr>
          <p:nvPr/>
        </p:nvSpPr>
        <p:spPr bwMode="auto">
          <a:xfrm>
            <a:off x="3073400" y="29114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65" name="CasellaDiTesto 298"/>
          <p:cNvSpPr txBox="1">
            <a:spLocks noChangeArrowheads="1"/>
          </p:cNvSpPr>
          <p:nvPr/>
        </p:nvSpPr>
        <p:spPr bwMode="auto">
          <a:xfrm>
            <a:off x="3575050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66" name="CasellaDiTesto 299"/>
          <p:cNvSpPr txBox="1">
            <a:spLocks noChangeArrowheads="1"/>
          </p:cNvSpPr>
          <p:nvPr/>
        </p:nvSpPr>
        <p:spPr bwMode="auto">
          <a:xfrm>
            <a:off x="4097338" y="29162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67" name="CasellaDiTesto 300"/>
          <p:cNvSpPr txBox="1">
            <a:spLocks noChangeArrowheads="1"/>
          </p:cNvSpPr>
          <p:nvPr/>
        </p:nvSpPr>
        <p:spPr bwMode="auto">
          <a:xfrm>
            <a:off x="4587875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68" name="CasellaDiTesto 301"/>
          <p:cNvSpPr txBox="1">
            <a:spLocks noChangeArrowheads="1"/>
          </p:cNvSpPr>
          <p:nvPr/>
        </p:nvSpPr>
        <p:spPr bwMode="auto">
          <a:xfrm>
            <a:off x="5087938" y="29083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69" name="CasellaDiTesto 302"/>
          <p:cNvSpPr txBox="1">
            <a:spLocks noChangeArrowheads="1"/>
          </p:cNvSpPr>
          <p:nvPr/>
        </p:nvSpPr>
        <p:spPr bwMode="auto">
          <a:xfrm>
            <a:off x="5603875" y="29210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70" name="CasellaDiTesto 303"/>
          <p:cNvSpPr txBox="1">
            <a:spLocks noChangeArrowheads="1"/>
          </p:cNvSpPr>
          <p:nvPr/>
        </p:nvSpPr>
        <p:spPr bwMode="auto">
          <a:xfrm>
            <a:off x="6126163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71" name="CasellaDiTesto 304"/>
          <p:cNvSpPr txBox="1">
            <a:spLocks noChangeArrowheads="1"/>
          </p:cNvSpPr>
          <p:nvPr/>
        </p:nvSpPr>
        <p:spPr bwMode="auto">
          <a:xfrm>
            <a:off x="6616700" y="29210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72" name="CasellaDiTesto 305"/>
          <p:cNvSpPr txBox="1">
            <a:spLocks noChangeArrowheads="1"/>
          </p:cNvSpPr>
          <p:nvPr/>
        </p:nvSpPr>
        <p:spPr bwMode="auto">
          <a:xfrm>
            <a:off x="7116763" y="29114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73" name="CasellaDiTesto 306"/>
          <p:cNvSpPr txBox="1">
            <a:spLocks noChangeArrowheads="1"/>
          </p:cNvSpPr>
          <p:nvPr/>
        </p:nvSpPr>
        <p:spPr bwMode="auto">
          <a:xfrm>
            <a:off x="7624763" y="29162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74" name="CasellaDiTesto 307"/>
          <p:cNvSpPr txBox="1">
            <a:spLocks noChangeArrowheads="1"/>
          </p:cNvSpPr>
          <p:nvPr/>
        </p:nvSpPr>
        <p:spPr bwMode="auto">
          <a:xfrm>
            <a:off x="8113713" y="29162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75" name="CasellaDiTesto 310"/>
          <p:cNvSpPr txBox="1">
            <a:spLocks noChangeArrowheads="1"/>
          </p:cNvSpPr>
          <p:nvPr/>
        </p:nvSpPr>
        <p:spPr bwMode="auto">
          <a:xfrm>
            <a:off x="2122488" y="33924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76" name="CasellaDiTesto 311"/>
          <p:cNvSpPr txBox="1">
            <a:spLocks noChangeArrowheads="1"/>
          </p:cNvSpPr>
          <p:nvPr/>
        </p:nvSpPr>
        <p:spPr bwMode="auto">
          <a:xfrm>
            <a:off x="2613025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77" name="CasellaDiTesto 312"/>
          <p:cNvSpPr txBox="1">
            <a:spLocks noChangeArrowheads="1"/>
          </p:cNvSpPr>
          <p:nvPr/>
        </p:nvSpPr>
        <p:spPr bwMode="auto">
          <a:xfrm>
            <a:off x="3113088" y="33829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78" name="CasellaDiTesto 313"/>
          <p:cNvSpPr txBox="1">
            <a:spLocks noChangeArrowheads="1"/>
          </p:cNvSpPr>
          <p:nvPr/>
        </p:nvSpPr>
        <p:spPr bwMode="auto">
          <a:xfrm>
            <a:off x="3614738" y="33893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79" name="CasellaDiTesto 314"/>
          <p:cNvSpPr txBox="1">
            <a:spLocks noChangeArrowheads="1"/>
          </p:cNvSpPr>
          <p:nvPr/>
        </p:nvSpPr>
        <p:spPr bwMode="auto">
          <a:xfrm>
            <a:off x="4137025" y="33893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80" name="CasellaDiTesto 315"/>
          <p:cNvSpPr txBox="1">
            <a:spLocks noChangeArrowheads="1"/>
          </p:cNvSpPr>
          <p:nvPr/>
        </p:nvSpPr>
        <p:spPr bwMode="auto">
          <a:xfrm>
            <a:off x="4627563" y="33893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81" name="CasellaDiTesto 316"/>
          <p:cNvSpPr txBox="1">
            <a:spLocks noChangeArrowheads="1"/>
          </p:cNvSpPr>
          <p:nvPr/>
        </p:nvSpPr>
        <p:spPr bwMode="auto">
          <a:xfrm>
            <a:off x="5127625" y="33797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82" name="CasellaDiTesto 317"/>
          <p:cNvSpPr txBox="1">
            <a:spLocks noChangeArrowheads="1"/>
          </p:cNvSpPr>
          <p:nvPr/>
        </p:nvSpPr>
        <p:spPr bwMode="auto">
          <a:xfrm>
            <a:off x="5643563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83" name="CasellaDiTesto 318"/>
          <p:cNvSpPr txBox="1">
            <a:spLocks noChangeArrowheads="1"/>
          </p:cNvSpPr>
          <p:nvPr/>
        </p:nvSpPr>
        <p:spPr bwMode="auto">
          <a:xfrm>
            <a:off x="6165850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84" name="CasellaDiTesto 319"/>
          <p:cNvSpPr txBox="1">
            <a:spLocks noChangeArrowheads="1"/>
          </p:cNvSpPr>
          <p:nvPr/>
        </p:nvSpPr>
        <p:spPr bwMode="auto">
          <a:xfrm>
            <a:off x="6654800" y="33924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85" name="CasellaDiTesto 320"/>
          <p:cNvSpPr txBox="1">
            <a:spLocks noChangeArrowheads="1"/>
          </p:cNvSpPr>
          <p:nvPr/>
        </p:nvSpPr>
        <p:spPr bwMode="auto">
          <a:xfrm>
            <a:off x="7156450" y="33829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86" name="CasellaDiTesto 321"/>
          <p:cNvSpPr txBox="1">
            <a:spLocks noChangeArrowheads="1"/>
          </p:cNvSpPr>
          <p:nvPr/>
        </p:nvSpPr>
        <p:spPr bwMode="auto">
          <a:xfrm>
            <a:off x="7662863" y="33893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87" name="CasellaDiTesto 322"/>
          <p:cNvSpPr txBox="1">
            <a:spLocks noChangeArrowheads="1"/>
          </p:cNvSpPr>
          <p:nvPr/>
        </p:nvSpPr>
        <p:spPr bwMode="auto">
          <a:xfrm>
            <a:off x="8153400" y="33893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88" name="CasellaDiTesto 325"/>
          <p:cNvSpPr txBox="1">
            <a:spLocks noChangeArrowheads="1"/>
          </p:cNvSpPr>
          <p:nvPr/>
        </p:nvSpPr>
        <p:spPr bwMode="auto">
          <a:xfrm>
            <a:off x="2079625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89" name="CasellaDiTesto 326"/>
          <p:cNvSpPr txBox="1">
            <a:spLocks noChangeArrowheads="1"/>
          </p:cNvSpPr>
          <p:nvPr/>
        </p:nvSpPr>
        <p:spPr bwMode="auto">
          <a:xfrm>
            <a:off x="2570163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90" name="CasellaDiTesto 327"/>
          <p:cNvSpPr txBox="1">
            <a:spLocks noChangeArrowheads="1"/>
          </p:cNvSpPr>
          <p:nvPr/>
        </p:nvSpPr>
        <p:spPr bwMode="auto">
          <a:xfrm>
            <a:off x="3070225" y="37480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91" name="CasellaDiTesto 328"/>
          <p:cNvSpPr txBox="1">
            <a:spLocks noChangeArrowheads="1"/>
          </p:cNvSpPr>
          <p:nvPr/>
        </p:nvSpPr>
        <p:spPr bwMode="auto">
          <a:xfrm>
            <a:off x="3571875" y="37544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92" name="CasellaDiTesto 329"/>
          <p:cNvSpPr txBox="1">
            <a:spLocks noChangeArrowheads="1"/>
          </p:cNvSpPr>
          <p:nvPr/>
        </p:nvSpPr>
        <p:spPr bwMode="auto">
          <a:xfrm>
            <a:off x="4094163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93" name="CasellaDiTesto 330"/>
          <p:cNvSpPr txBox="1">
            <a:spLocks noChangeArrowheads="1"/>
          </p:cNvSpPr>
          <p:nvPr/>
        </p:nvSpPr>
        <p:spPr bwMode="auto">
          <a:xfrm>
            <a:off x="4584700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94" name="CasellaDiTesto 331"/>
          <p:cNvSpPr txBox="1">
            <a:spLocks noChangeArrowheads="1"/>
          </p:cNvSpPr>
          <p:nvPr/>
        </p:nvSpPr>
        <p:spPr bwMode="auto">
          <a:xfrm>
            <a:off x="5084763" y="37449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95" name="CasellaDiTesto 332"/>
          <p:cNvSpPr txBox="1">
            <a:spLocks noChangeArrowheads="1"/>
          </p:cNvSpPr>
          <p:nvPr/>
        </p:nvSpPr>
        <p:spPr bwMode="auto">
          <a:xfrm>
            <a:off x="5600700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96" name="CasellaDiTesto 333"/>
          <p:cNvSpPr txBox="1">
            <a:spLocks noChangeArrowheads="1"/>
          </p:cNvSpPr>
          <p:nvPr/>
        </p:nvSpPr>
        <p:spPr bwMode="auto">
          <a:xfrm>
            <a:off x="6122988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97" name="CasellaDiTesto 334"/>
          <p:cNvSpPr txBox="1">
            <a:spLocks noChangeArrowheads="1"/>
          </p:cNvSpPr>
          <p:nvPr/>
        </p:nvSpPr>
        <p:spPr bwMode="auto">
          <a:xfrm>
            <a:off x="6611938" y="37576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98" name="CasellaDiTesto 335"/>
          <p:cNvSpPr txBox="1">
            <a:spLocks noChangeArrowheads="1"/>
          </p:cNvSpPr>
          <p:nvPr/>
        </p:nvSpPr>
        <p:spPr bwMode="auto">
          <a:xfrm>
            <a:off x="7113588" y="37480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399" name="CasellaDiTesto 336"/>
          <p:cNvSpPr txBox="1">
            <a:spLocks noChangeArrowheads="1"/>
          </p:cNvSpPr>
          <p:nvPr/>
        </p:nvSpPr>
        <p:spPr bwMode="auto">
          <a:xfrm>
            <a:off x="7620000" y="37544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00" name="CasellaDiTesto 337"/>
          <p:cNvSpPr txBox="1">
            <a:spLocks noChangeArrowheads="1"/>
          </p:cNvSpPr>
          <p:nvPr/>
        </p:nvSpPr>
        <p:spPr bwMode="auto">
          <a:xfrm>
            <a:off x="8110538" y="37544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01" name="CasellaDiTesto 340"/>
          <p:cNvSpPr txBox="1">
            <a:spLocks noChangeArrowheads="1"/>
          </p:cNvSpPr>
          <p:nvPr/>
        </p:nvSpPr>
        <p:spPr bwMode="auto">
          <a:xfrm>
            <a:off x="2119313" y="42306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02" name="CasellaDiTesto 341"/>
          <p:cNvSpPr txBox="1">
            <a:spLocks noChangeArrowheads="1"/>
          </p:cNvSpPr>
          <p:nvPr/>
        </p:nvSpPr>
        <p:spPr bwMode="auto">
          <a:xfrm>
            <a:off x="2608263" y="42306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03" name="CasellaDiTesto 342"/>
          <p:cNvSpPr txBox="1">
            <a:spLocks noChangeArrowheads="1"/>
          </p:cNvSpPr>
          <p:nvPr/>
        </p:nvSpPr>
        <p:spPr bwMode="auto">
          <a:xfrm>
            <a:off x="3109913" y="4221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04" name="CasellaDiTesto 343"/>
          <p:cNvSpPr txBox="1">
            <a:spLocks noChangeArrowheads="1"/>
          </p:cNvSpPr>
          <p:nvPr/>
        </p:nvSpPr>
        <p:spPr bwMode="auto">
          <a:xfrm>
            <a:off x="3611563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05" name="CasellaDiTesto 344"/>
          <p:cNvSpPr txBox="1">
            <a:spLocks noChangeArrowheads="1"/>
          </p:cNvSpPr>
          <p:nvPr/>
        </p:nvSpPr>
        <p:spPr bwMode="auto">
          <a:xfrm>
            <a:off x="4133850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06" name="CasellaDiTesto 345"/>
          <p:cNvSpPr txBox="1">
            <a:spLocks noChangeArrowheads="1"/>
          </p:cNvSpPr>
          <p:nvPr/>
        </p:nvSpPr>
        <p:spPr bwMode="auto">
          <a:xfrm>
            <a:off x="4622800" y="42259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07" name="CasellaDiTesto 346"/>
          <p:cNvSpPr txBox="1">
            <a:spLocks noChangeArrowheads="1"/>
          </p:cNvSpPr>
          <p:nvPr/>
        </p:nvSpPr>
        <p:spPr bwMode="auto">
          <a:xfrm>
            <a:off x="5124450" y="42164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08" name="CasellaDiTesto 347"/>
          <p:cNvSpPr txBox="1">
            <a:spLocks noChangeArrowheads="1"/>
          </p:cNvSpPr>
          <p:nvPr/>
        </p:nvSpPr>
        <p:spPr bwMode="auto">
          <a:xfrm>
            <a:off x="5638800" y="422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09" name="CasellaDiTesto 348"/>
          <p:cNvSpPr txBox="1">
            <a:spLocks noChangeArrowheads="1"/>
          </p:cNvSpPr>
          <p:nvPr/>
        </p:nvSpPr>
        <p:spPr bwMode="auto">
          <a:xfrm>
            <a:off x="6161088" y="4229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10" name="CasellaDiTesto 349"/>
          <p:cNvSpPr txBox="1">
            <a:spLocks noChangeArrowheads="1"/>
          </p:cNvSpPr>
          <p:nvPr/>
        </p:nvSpPr>
        <p:spPr bwMode="auto">
          <a:xfrm>
            <a:off x="6651625" y="422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11" name="CasellaDiTesto 350"/>
          <p:cNvSpPr txBox="1">
            <a:spLocks noChangeArrowheads="1"/>
          </p:cNvSpPr>
          <p:nvPr/>
        </p:nvSpPr>
        <p:spPr bwMode="auto">
          <a:xfrm>
            <a:off x="7151688" y="42211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12" name="CasellaDiTesto 351"/>
          <p:cNvSpPr txBox="1">
            <a:spLocks noChangeArrowheads="1"/>
          </p:cNvSpPr>
          <p:nvPr/>
        </p:nvSpPr>
        <p:spPr bwMode="auto">
          <a:xfrm>
            <a:off x="7659688" y="42259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13" name="CasellaDiTesto 352"/>
          <p:cNvSpPr txBox="1">
            <a:spLocks noChangeArrowheads="1"/>
          </p:cNvSpPr>
          <p:nvPr/>
        </p:nvSpPr>
        <p:spPr bwMode="auto">
          <a:xfrm>
            <a:off x="8150225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14" name="CasellaDiTesto 355"/>
          <p:cNvSpPr txBox="1">
            <a:spLocks noChangeArrowheads="1"/>
          </p:cNvSpPr>
          <p:nvPr/>
        </p:nvSpPr>
        <p:spPr bwMode="auto">
          <a:xfrm>
            <a:off x="2101850" y="4645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15" name="CasellaDiTesto 356"/>
          <p:cNvSpPr txBox="1">
            <a:spLocks noChangeArrowheads="1"/>
          </p:cNvSpPr>
          <p:nvPr/>
        </p:nvSpPr>
        <p:spPr bwMode="auto">
          <a:xfrm>
            <a:off x="2590800" y="46450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16" name="CasellaDiTesto 357"/>
          <p:cNvSpPr txBox="1">
            <a:spLocks noChangeArrowheads="1"/>
          </p:cNvSpPr>
          <p:nvPr/>
        </p:nvSpPr>
        <p:spPr bwMode="auto">
          <a:xfrm>
            <a:off x="3092450" y="46355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17" name="CasellaDiTesto 358"/>
          <p:cNvSpPr txBox="1">
            <a:spLocks noChangeArrowheads="1"/>
          </p:cNvSpPr>
          <p:nvPr/>
        </p:nvSpPr>
        <p:spPr bwMode="auto">
          <a:xfrm>
            <a:off x="3594100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18" name="CasellaDiTesto 359"/>
          <p:cNvSpPr txBox="1">
            <a:spLocks noChangeArrowheads="1"/>
          </p:cNvSpPr>
          <p:nvPr/>
        </p:nvSpPr>
        <p:spPr bwMode="auto">
          <a:xfrm>
            <a:off x="4116388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19" name="CasellaDiTesto 360"/>
          <p:cNvSpPr txBox="1">
            <a:spLocks noChangeArrowheads="1"/>
          </p:cNvSpPr>
          <p:nvPr/>
        </p:nvSpPr>
        <p:spPr bwMode="auto">
          <a:xfrm>
            <a:off x="4605338" y="46418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20" name="CasellaDiTesto 361"/>
          <p:cNvSpPr txBox="1">
            <a:spLocks noChangeArrowheads="1"/>
          </p:cNvSpPr>
          <p:nvPr/>
        </p:nvSpPr>
        <p:spPr bwMode="auto">
          <a:xfrm>
            <a:off x="5106988" y="46323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21" name="CasellaDiTesto 362"/>
          <p:cNvSpPr txBox="1">
            <a:spLocks noChangeArrowheads="1"/>
          </p:cNvSpPr>
          <p:nvPr/>
        </p:nvSpPr>
        <p:spPr bwMode="auto">
          <a:xfrm>
            <a:off x="5621338" y="4645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22" name="CasellaDiTesto 363"/>
          <p:cNvSpPr txBox="1">
            <a:spLocks noChangeArrowheads="1"/>
          </p:cNvSpPr>
          <p:nvPr/>
        </p:nvSpPr>
        <p:spPr bwMode="auto">
          <a:xfrm>
            <a:off x="6143625" y="46450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23" name="CasellaDiTesto 364"/>
          <p:cNvSpPr txBox="1">
            <a:spLocks noChangeArrowheads="1"/>
          </p:cNvSpPr>
          <p:nvPr/>
        </p:nvSpPr>
        <p:spPr bwMode="auto">
          <a:xfrm>
            <a:off x="6634163" y="4645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24" name="CasellaDiTesto 365"/>
          <p:cNvSpPr txBox="1">
            <a:spLocks noChangeArrowheads="1"/>
          </p:cNvSpPr>
          <p:nvPr/>
        </p:nvSpPr>
        <p:spPr bwMode="auto">
          <a:xfrm>
            <a:off x="7134225" y="46355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25" name="CasellaDiTesto 366"/>
          <p:cNvSpPr txBox="1">
            <a:spLocks noChangeArrowheads="1"/>
          </p:cNvSpPr>
          <p:nvPr/>
        </p:nvSpPr>
        <p:spPr bwMode="auto">
          <a:xfrm>
            <a:off x="7642225" y="46418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26" name="CasellaDiTesto 367"/>
          <p:cNvSpPr txBox="1">
            <a:spLocks noChangeArrowheads="1"/>
          </p:cNvSpPr>
          <p:nvPr/>
        </p:nvSpPr>
        <p:spPr bwMode="auto">
          <a:xfrm>
            <a:off x="8132763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27" name="CasellaDiTesto 370"/>
          <p:cNvSpPr txBox="1">
            <a:spLocks noChangeArrowheads="1"/>
          </p:cNvSpPr>
          <p:nvPr/>
        </p:nvSpPr>
        <p:spPr bwMode="auto">
          <a:xfrm>
            <a:off x="2139950" y="5118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28" name="CasellaDiTesto 371"/>
          <p:cNvSpPr txBox="1">
            <a:spLocks noChangeArrowheads="1"/>
          </p:cNvSpPr>
          <p:nvPr/>
        </p:nvSpPr>
        <p:spPr bwMode="auto">
          <a:xfrm>
            <a:off x="2630488" y="5118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29" name="CasellaDiTesto 372"/>
          <p:cNvSpPr txBox="1">
            <a:spLocks noChangeArrowheads="1"/>
          </p:cNvSpPr>
          <p:nvPr/>
        </p:nvSpPr>
        <p:spPr bwMode="auto">
          <a:xfrm>
            <a:off x="3130550" y="51085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30" name="CasellaDiTesto 373"/>
          <p:cNvSpPr txBox="1">
            <a:spLocks noChangeArrowheads="1"/>
          </p:cNvSpPr>
          <p:nvPr/>
        </p:nvSpPr>
        <p:spPr bwMode="auto">
          <a:xfrm>
            <a:off x="3632200" y="5113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31" name="CasellaDiTesto 374"/>
          <p:cNvSpPr txBox="1">
            <a:spLocks noChangeArrowheads="1"/>
          </p:cNvSpPr>
          <p:nvPr/>
        </p:nvSpPr>
        <p:spPr bwMode="auto">
          <a:xfrm>
            <a:off x="4154488" y="5113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32" name="CasellaDiTesto 375"/>
          <p:cNvSpPr txBox="1">
            <a:spLocks noChangeArrowheads="1"/>
          </p:cNvSpPr>
          <p:nvPr/>
        </p:nvSpPr>
        <p:spPr bwMode="auto">
          <a:xfrm>
            <a:off x="4645025" y="5113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33" name="CasellaDiTesto 376"/>
          <p:cNvSpPr txBox="1">
            <a:spLocks noChangeArrowheads="1"/>
          </p:cNvSpPr>
          <p:nvPr/>
        </p:nvSpPr>
        <p:spPr bwMode="auto">
          <a:xfrm>
            <a:off x="5145088" y="51038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34" name="CasellaDiTesto 377"/>
          <p:cNvSpPr txBox="1">
            <a:spLocks noChangeArrowheads="1"/>
          </p:cNvSpPr>
          <p:nvPr/>
        </p:nvSpPr>
        <p:spPr bwMode="auto">
          <a:xfrm>
            <a:off x="5661025" y="5116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35" name="CasellaDiTesto 378"/>
          <p:cNvSpPr txBox="1">
            <a:spLocks noChangeArrowheads="1"/>
          </p:cNvSpPr>
          <p:nvPr/>
        </p:nvSpPr>
        <p:spPr bwMode="auto">
          <a:xfrm>
            <a:off x="6183313" y="5116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36" name="CasellaDiTesto 379"/>
          <p:cNvSpPr txBox="1">
            <a:spLocks noChangeArrowheads="1"/>
          </p:cNvSpPr>
          <p:nvPr/>
        </p:nvSpPr>
        <p:spPr bwMode="auto">
          <a:xfrm>
            <a:off x="6673850" y="51165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37" name="CasellaDiTesto 380"/>
          <p:cNvSpPr txBox="1">
            <a:spLocks noChangeArrowheads="1"/>
          </p:cNvSpPr>
          <p:nvPr/>
        </p:nvSpPr>
        <p:spPr bwMode="auto">
          <a:xfrm>
            <a:off x="7173913" y="51085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38" name="CasellaDiTesto 381"/>
          <p:cNvSpPr txBox="1">
            <a:spLocks noChangeArrowheads="1"/>
          </p:cNvSpPr>
          <p:nvPr/>
        </p:nvSpPr>
        <p:spPr bwMode="auto">
          <a:xfrm>
            <a:off x="7681913" y="51133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39" name="CasellaDiTesto 382"/>
          <p:cNvSpPr txBox="1">
            <a:spLocks noChangeArrowheads="1"/>
          </p:cNvSpPr>
          <p:nvPr/>
        </p:nvSpPr>
        <p:spPr bwMode="auto">
          <a:xfrm>
            <a:off x="8170863" y="5113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40" name="CasellaDiTesto 385"/>
          <p:cNvSpPr txBox="1">
            <a:spLocks noChangeArrowheads="1"/>
          </p:cNvSpPr>
          <p:nvPr/>
        </p:nvSpPr>
        <p:spPr bwMode="auto">
          <a:xfrm>
            <a:off x="2090738" y="55118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41" name="CasellaDiTesto 386"/>
          <p:cNvSpPr txBox="1">
            <a:spLocks noChangeArrowheads="1"/>
          </p:cNvSpPr>
          <p:nvPr/>
        </p:nvSpPr>
        <p:spPr bwMode="auto">
          <a:xfrm>
            <a:off x="2581275" y="55118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42" name="CasellaDiTesto 387"/>
          <p:cNvSpPr txBox="1">
            <a:spLocks noChangeArrowheads="1"/>
          </p:cNvSpPr>
          <p:nvPr/>
        </p:nvSpPr>
        <p:spPr bwMode="auto">
          <a:xfrm>
            <a:off x="3081338" y="55022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43" name="CasellaDiTesto 388"/>
          <p:cNvSpPr txBox="1">
            <a:spLocks noChangeArrowheads="1"/>
          </p:cNvSpPr>
          <p:nvPr/>
        </p:nvSpPr>
        <p:spPr bwMode="auto">
          <a:xfrm>
            <a:off x="3582988" y="55086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44" name="CasellaDiTesto 389"/>
          <p:cNvSpPr txBox="1">
            <a:spLocks noChangeArrowheads="1"/>
          </p:cNvSpPr>
          <p:nvPr/>
        </p:nvSpPr>
        <p:spPr bwMode="auto">
          <a:xfrm>
            <a:off x="4105275" y="55086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45" name="CasellaDiTesto 390"/>
          <p:cNvSpPr txBox="1">
            <a:spLocks noChangeArrowheads="1"/>
          </p:cNvSpPr>
          <p:nvPr/>
        </p:nvSpPr>
        <p:spPr bwMode="auto">
          <a:xfrm>
            <a:off x="4595813" y="55086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46" name="CasellaDiTesto 391"/>
          <p:cNvSpPr txBox="1">
            <a:spLocks noChangeArrowheads="1"/>
          </p:cNvSpPr>
          <p:nvPr/>
        </p:nvSpPr>
        <p:spPr bwMode="auto">
          <a:xfrm>
            <a:off x="5095875" y="549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47" name="CasellaDiTesto 392"/>
          <p:cNvSpPr txBox="1">
            <a:spLocks noChangeArrowheads="1"/>
          </p:cNvSpPr>
          <p:nvPr/>
        </p:nvSpPr>
        <p:spPr bwMode="auto">
          <a:xfrm>
            <a:off x="5611813" y="55118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48" name="CasellaDiTesto 393"/>
          <p:cNvSpPr txBox="1">
            <a:spLocks noChangeArrowheads="1"/>
          </p:cNvSpPr>
          <p:nvPr/>
        </p:nvSpPr>
        <p:spPr bwMode="auto">
          <a:xfrm>
            <a:off x="6134100" y="55118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49" name="CasellaDiTesto 394"/>
          <p:cNvSpPr txBox="1">
            <a:spLocks noChangeArrowheads="1"/>
          </p:cNvSpPr>
          <p:nvPr/>
        </p:nvSpPr>
        <p:spPr bwMode="auto">
          <a:xfrm>
            <a:off x="6624638" y="55118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50" name="CasellaDiTesto 395"/>
          <p:cNvSpPr txBox="1">
            <a:spLocks noChangeArrowheads="1"/>
          </p:cNvSpPr>
          <p:nvPr/>
        </p:nvSpPr>
        <p:spPr bwMode="auto">
          <a:xfrm>
            <a:off x="7124700" y="55022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51" name="CasellaDiTesto 396"/>
          <p:cNvSpPr txBox="1">
            <a:spLocks noChangeArrowheads="1"/>
          </p:cNvSpPr>
          <p:nvPr/>
        </p:nvSpPr>
        <p:spPr bwMode="auto">
          <a:xfrm>
            <a:off x="7632700" y="55086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4452" name="CasellaDiTesto 397"/>
          <p:cNvSpPr txBox="1">
            <a:spLocks noChangeArrowheads="1"/>
          </p:cNvSpPr>
          <p:nvPr/>
        </p:nvSpPr>
        <p:spPr bwMode="auto">
          <a:xfrm>
            <a:off x="8121650" y="55086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tangolo arrotondato 1"/>
          <p:cNvSpPr/>
          <p:nvPr/>
        </p:nvSpPr>
        <p:spPr>
          <a:xfrm>
            <a:off x="7231063" y="404813"/>
            <a:ext cx="2305050" cy="503237"/>
          </a:xfrm>
          <a:prstGeom prst="round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6243" name="CasellaDiTesto 2"/>
          <p:cNvSpPr txBox="1">
            <a:spLocks noChangeArrowheads="1"/>
          </p:cNvSpPr>
          <p:nvPr/>
        </p:nvSpPr>
        <p:spPr bwMode="auto">
          <a:xfrm>
            <a:off x="7375525" y="333375"/>
            <a:ext cx="2089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it-IT" altLang="it-IT" sz="3600" b="1" i="0">
                <a:solidFill>
                  <a:srgbClr val="FFFFFF"/>
                </a:solidFill>
              </a:rPr>
              <a:t>h. 02:40</a:t>
            </a:r>
          </a:p>
        </p:txBody>
      </p:sp>
      <p:sp>
        <p:nvSpPr>
          <p:cNvPr id="266244" name="CasellaDiTesto 4"/>
          <p:cNvSpPr txBox="1">
            <a:spLocks noChangeArrowheads="1"/>
          </p:cNvSpPr>
          <p:nvPr/>
        </p:nvSpPr>
        <p:spPr bwMode="auto">
          <a:xfrm>
            <a:off x="2551113" y="323850"/>
            <a:ext cx="49688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i="0">
                <a:solidFill>
                  <a:srgbClr val="FFFFFF"/>
                </a:solidFill>
              </a:rPr>
              <a:t>256  Cellule batteriche</a:t>
            </a:r>
          </a:p>
        </p:txBody>
      </p:sp>
      <p:sp>
        <p:nvSpPr>
          <p:cNvPr id="47" name="Ovale 46"/>
          <p:cNvSpPr/>
          <p:nvPr/>
        </p:nvSpPr>
        <p:spPr>
          <a:xfrm>
            <a:off x="8128000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5" name="Ovale 54"/>
          <p:cNvSpPr/>
          <p:nvPr/>
        </p:nvSpPr>
        <p:spPr>
          <a:xfrm>
            <a:off x="8632825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6" name="Ovale 55"/>
          <p:cNvSpPr/>
          <p:nvPr/>
        </p:nvSpPr>
        <p:spPr>
          <a:xfrm>
            <a:off x="6616700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7" name="Ovale 56"/>
          <p:cNvSpPr/>
          <p:nvPr/>
        </p:nvSpPr>
        <p:spPr>
          <a:xfrm>
            <a:off x="7119938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8" name="Ovale 57"/>
          <p:cNvSpPr/>
          <p:nvPr/>
        </p:nvSpPr>
        <p:spPr>
          <a:xfrm>
            <a:off x="7624763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9" name="Ovale 58"/>
          <p:cNvSpPr/>
          <p:nvPr/>
        </p:nvSpPr>
        <p:spPr>
          <a:xfrm>
            <a:off x="5103813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0" name="Ovale 59"/>
          <p:cNvSpPr/>
          <p:nvPr/>
        </p:nvSpPr>
        <p:spPr>
          <a:xfrm>
            <a:off x="5608638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1" name="Ovale 60"/>
          <p:cNvSpPr/>
          <p:nvPr/>
        </p:nvSpPr>
        <p:spPr>
          <a:xfrm>
            <a:off x="6111875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2" name="Ovale 61"/>
          <p:cNvSpPr/>
          <p:nvPr/>
        </p:nvSpPr>
        <p:spPr>
          <a:xfrm>
            <a:off x="4600575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3" name="Ovale 62"/>
          <p:cNvSpPr/>
          <p:nvPr/>
        </p:nvSpPr>
        <p:spPr>
          <a:xfrm>
            <a:off x="5105400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4" name="Ovale 63"/>
          <p:cNvSpPr/>
          <p:nvPr/>
        </p:nvSpPr>
        <p:spPr>
          <a:xfrm>
            <a:off x="3089275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5" name="Ovale 64"/>
          <p:cNvSpPr/>
          <p:nvPr/>
        </p:nvSpPr>
        <p:spPr>
          <a:xfrm>
            <a:off x="3592513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6" name="Ovale 65"/>
          <p:cNvSpPr/>
          <p:nvPr/>
        </p:nvSpPr>
        <p:spPr>
          <a:xfrm>
            <a:off x="4097338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7" name="Ovale 66"/>
          <p:cNvSpPr/>
          <p:nvPr/>
        </p:nvSpPr>
        <p:spPr>
          <a:xfrm>
            <a:off x="1576388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8" name="Ovale 67"/>
          <p:cNvSpPr/>
          <p:nvPr/>
        </p:nvSpPr>
        <p:spPr>
          <a:xfrm>
            <a:off x="2081213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9" name="Ovale 68"/>
          <p:cNvSpPr/>
          <p:nvPr/>
        </p:nvSpPr>
        <p:spPr>
          <a:xfrm>
            <a:off x="2584450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0" name="Ovale 69"/>
          <p:cNvSpPr/>
          <p:nvPr/>
        </p:nvSpPr>
        <p:spPr>
          <a:xfrm>
            <a:off x="45672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1" name="Ovale 70"/>
          <p:cNvSpPr/>
          <p:nvPr/>
        </p:nvSpPr>
        <p:spPr>
          <a:xfrm>
            <a:off x="50720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2" name="Ovale 71"/>
          <p:cNvSpPr/>
          <p:nvPr/>
        </p:nvSpPr>
        <p:spPr>
          <a:xfrm>
            <a:off x="55753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3" name="Ovale 72"/>
          <p:cNvSpPr/>
          <p:nvPr/>
        </p:nvSpPr>
        <p:spPr>
          <a:xfrm>
            <a:off x="45672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4" name="Ovale 73"/>
          <p:cNvSpPr/>
          <p:nvPr/>
        </p:nvSpPr>
        <p:spPr>
          <a:xfrm>
            <a:off x="50720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5" name="Ovale 74"/>
          <p:cNvSpPr/>
          <p:nvPr/>
        </p:nvSpPr>
        <p:spPr>
          <a:xfrm>
            <a:off x="55753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6" name="Ovale 75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7" name="Ovale 76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8" name="Ovale 77"/>
          <p:cNvSpPr/>
          <p:nvPr/>
        </p:nvSpPr>
        <p:spPr>
          <a:xfrm>
            <a:off x="55753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9" name="Ovale 78"/>
          <p:cNvSpPr/>
          <p:nvPr/>
        </p:nvSpPr>
        <p:spPr>
          <a:xfrm>
            <a:off x="45672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0" name="Ovale 79"/>
          <p:cNvSpPr/>
          <p:nvPr/>
        </p:nvSpPr>
        <p:spPr>
          <a:xfrm>
            <a:off x="50720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1" name="Ovale 80"/>
          <p:cNvSpPr/>
          <p:nvPr/>
        </p:nvSpPr>
        <p:spPr>
          <a:xfrm>
            <a:off x="55753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2" name="Ovale 81"/>
          <p:cNvSpPr/>
          <p:nvPr/>
        </p:nvSpPr>
        <p:spPr>
          <a:xfrm>
            <a:off x="45672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3" name="Ovale 82"/>
          <p:cNvSpPr/>
          <p:nvPr/>
        </p:nvSpPr>
        <p:spPr>
          <a:xfrm>
            <a:off x="50720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4" name="Ovale 83"/>
          <p:cNvSpPr/>
          <p:nvPr/>
        </p:nvSpPr>
        <p:spPr>
          <a:xfrm>
            <a:off x="55753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5" name="Ovale 84"/>
          <p:cNvSpPr/>
          <p:nvPr/>
        </p:nvSpPr>
        <p:spPr>
          <a:xfrm>
            <a:off x="45672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6" name="Ovale 85"/>
          <p:cNvSpPr/>
          <p:nvPr/>
        </p:nvSpPr>
        <p:spPr>
          <a:xfrm>
            <a:off x="50720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7" name="Ovale 86"/>
          <p:cNvSpPr/>
          <p:nvPr/>
        </p:nvSpPr>
        <p:spPr>
          <a:xfrm>
            <a:off x="55753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8" name="Ovale 87"/>
          <p:cNvSpPr/>
          <p:nvPr/>
        </p:nvSpPr>
        <p:spPr>
          <a:xfrm>
            <a:off x="456723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9" name="Ovale 88"/>
          <p:cNvSpPr/>
          <p:nvPr/>
        </p:nvSpPr>
        <p:spPr>
          <a:xfrm>
            <a:off x="507206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0" name="Ovale 89"/>
          <p:cNvSpPr/>
          <p:nvPr/>
        </p:nvSpPr>
        <p:spPr>
          <a:xfrm>
            <a:off x="557530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1" name="Ovale 90"/>
          <p:cNvSpPr/>
          <p:nvPr/>
        </p:nvSpPr>
        <p:spPr>
          <a:xfrm>
            <a:off x="45672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2" name="Ovale 91"/>
          <p:cNvSpPr/>
          <p:nvPr/>
        </p:nvSpPr>
        <p:spPr>
          <a:xfrm>
            <a:off x="50720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3" name="Ovale 92"/>
          <p:cNvSpPr/>
          <p:nvPr/>
        </p:nvSpPr>
        <p:spPr>
          <a:xfrm>
            <a:off x="55753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4" name="Ovale 93"/>
          <p:cNvSpPr/>
          <p:nvPr/>
        </p:nvSpPr>
        <p:spPr>
          <a:xfrm>
            <a:off x="60801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5" name="Ovale 94"/>
          <p:cNvSpPr/>
          <p:nvPr/>
        </p:nvSpPr>
        <p:spPr>
          <a:xfrm>
            <a:off x="65833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6" name="Ovale 95"/>
          <p:cNvSpPr/>
          <p:nvPr/>
        </p:nvSpPr>
        <p:spPr>
          <a:xfrm>
            <a:off x="70881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7" name="Ovale 96"/>
          <p:cNvSpPr/>
          <p:nvPr/>
        </p:nvSpPr>
        <p:spPr>
          <a:xfrm>
            <a:off x="60801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8" name="Ovale 97"/>
          <p:cNvSpPr/>
          <p:nvPr/>
        </p:nvSpPr>
        <p:spPr>
          <a:xfrm>
            <a:off x="65833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9" name="Ovale 98"/>
          <p:cNvSpPr/>
          <p:nvPr/>
        </p:nvSpPr>
        <p:spPr>
          <a:xfrm>
            <a:off x="70881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0" name="Ovale 99"/>
          <p:cNvSpPr/>
          <p:nvPr/>
        </p:nvSpPr>
        <p:spPr>
          <a:xfrm>
            <a:off x="60801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1" name="Ovale 100"/>
          <p:cNvSpPr/>
          <p:nvPr/>
        </p:nvSpPr>
        <p:spPr>
          <a:xfrm>
            <a:off x="65833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2" name="Ovale 101"/>
          <p:cNvSpPr/>
          <p:nvPr/>
        </p:nvSpPr>
        <p:spPr>
          <a:xfrm>
            <a:off x="708818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3" name="Ovale 102"/>
          <p:cNvSpPr/>
          <p:nvPr/>
        </p:nvSpPr>
        <p:spPr>
          <a:xfrm>
            <a:off x="60801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4" name="Ovale 103"/>
          <p:cNvSpPr/>
          <p:nvPr/>
        </p:nvSpPr>
        <p:spPr>
          <a:xfrm>
            <a:off x="65833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5" name="Ovale 104"/>
          <p:cNvSpPr/>
          <p:nvPr/>
        </p:nvSpPr>
        <p:spPr>
          <a:xfrm>
            <a:off x="70881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6" name="Ovale 105"/>
          <p:cNvSpPr/>
          <p:nvPr/>
        </p:nvSpPr>
        <p:spPr>
          <a:xfrm>
            <a:off x="60801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7" name="Ovale 106"/>
          <p:cNvSpPr/>
          <p:nvPr/>
        </p:nvSpPr>
        <p:spPr>
          <a:xfrm>
            <a:off x="65833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8" name="Ovale 107"/>
          <p:cNvSpPr/>
          <p:nvPr/>
        </p:nvSpPr>
        <p:spPr>
          <a:xfrm>
            <a:off x="70881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9" name="Ovale 108"/>
          <p:cNvSpPr/>
          <p:nvPr/>
        </p:nvSpPr>
        <p:spPr>
          <a:xfrm>
            <a:off x="60801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0" name="Ovale 109"/>
          <p:cNvSpPr/>
          <p:nvPr/>
        </p:nvSpPr>
        <p:spPr>
          <a:xfrm>
            <a:off x="65833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1" name="Ovale 110"/>
          <p:cNvSpPr/>
          <p:nvPr/>
        </p:nvSpPr>
        <p:spPr>
          <a:xfrm>
            <a:off x="708818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2" name="Ovale 111"/>
          <p:cNvSpPr/>
          <p:nvPr/>
        </p:nvSpPr>
        <p:spPr>
          <a:xfrm>
            <a:off x="60801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3" name="Ovale 112"/>
          <p:cNvSpPr/>
          <p:nvPr/>
        </p:nvSpPr>
        <p:spPr>
          <a:xfrm>
            <a:off x="658336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4" name="Ovale 113"/>
          <p:cNvSpPr/>
          <p:nvPr/>
        </p:nvSpPr>
        <p:spPr>
          <a:xfrm>
            <a:off x="708818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5" name="Ovale 114"/>
          <p:cNvSpPr/>
          <p:nvPr/>
        </p:nvSpPr>
        <p:spPr>
          <a:xfrm>
            <a:off x="60801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6" name="Ovale 115"/>
          <p:cNvSpPr/>
          <p:nvPr/>
        </p:nvSpPr>
        <p:spPr>
          <a:xfrm>
            <a:off x="65833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7" name="Ovale 116"/>
          <p:cNvSpPr/>
          <p:nvPr/>
        </p:nvSpPr>
        <p:spPr>
          <a:xfrm>
            <a:off x="708818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8" name="Ovale 117"/>
          <p:cNvSpPr/>
          <p:nvPr/>
        </p:nvSpPr>
        <p:spPr>
          <a:xfrm>
            <a:off x="75914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9" name="Ovale 118"/>
          <p:cNvSpPr/>
          <p:nvPr/>
        </p:nvSpPr>
        <p:spPr>
          <a:xfrm>
            <a:off x="809625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0" name="Ovale 119"/>
          <p:cNvSpPr/>
          <p:nvPr/>
        </p:nvSpPr>
        <p:spPr>
          <a:xfrm>
            <a:off x="85994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1" name="Ovale 120"/>
          <p:cNvSpPr/>
          <p:nvPr/>
        </p:nvSpPr>
        <p:spPr>
          <a:xfrm>
            <a:off x="75914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2" name="Ovale 121"/>
          <p:cNvSpPr/>
          <p:nvPr/>
        </p:nvSpPr>
        <p:spPr>
          <a:xfrm>
            <a:off x="809625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3" name="Ovale 122"/>
          <p:cNvSpPr/>
          <p:nvPr/>
        </p:nvSpPr>
        <p:spPr>
          <a:xfrm>
            <a:off x="85994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4" name="Ovale 123"/>
          <p:cNvSpPr/>
          <p:nvPr/>
        </p:nvSpPr>
        <p:spPr>
          <a:xfrm>
            <a:off x="75914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5" name="Ovale 124"/>
          <p:cNvSpPr/>
          <p:nvPr/>
        </p:nvSpPr>
        <p:spPr>
          <a:xfrm>
            <a:off x="809625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6" name="Ovale 125"/>
          <p:cNvSpPr/>
          <p:nvPr/>
        </p:nvSpPr>
        <p:spPr>
          <a:xfrm>
            <a:off x="859948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7" name="Ovale 126"/>
          <p:cNvSpPr/>
          <p:nvPr/>
        </p:nvSpPr>
        <p:spPr>
          <a:xfrm>
            <a:off x="75914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8" name="Ovale 127"/>
          <p:cNvSpPr/>
          <p:nvPr/>
        </p:nvSpPr>
        <p:spPr>
          <a:xfrm>
            <a:off x="809625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9" name="Ovale 128"/>
          <p:cNvSpPr/>
          <p:nvPr/>
        </p:nvSpPr>
        <p:spPr>
          <a:xfrm>
            <a:off x="85994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0" name="Ovale 129"/>
          <p:cNvSpPr/>
          <p:nvPr/>
        </p:nvSpPr>
        <p:spPr>
          <a:xfrm>
            <a:off x="75914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1" name="Ovale 130"/>
          <p:cNvSpPr/>
          <p:nvPr/>
        </p:nvSpPr>
        <p:spPr>
          <a:xfrm>
            <a:off x="809625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2" name="Ovale 131"/>
          <p:cNvSpPr/>
          <p:nvPr/>
        </p:nvSpPr>
        <p:spPr>
          <a:xfrm>
            <a:off x="85994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3" name="Ovale 132"/>
          <p:cNvSpPr/>
          <p:nvPr/>
        </p:nvSpPr>
        <p:spPr>
          <a:xfrm>
            <a:off x="75914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4" name="Ovale 133"/>
          <p:cNvSpPr/>
          <p:nvPr/>
        </p:nvSpPr>
        <p:spPr>
          <a:xfrm>
            <a:off x="809625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5" name="Ovale 134"/>
          <p:cNvSpPr/>
          <p:nvPr/>
        </p:nvSpPr>
        <p:spPr>
          <a:xfrm>
            <a:off x="859948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6" name="Ovale 135"/>
          <p:cNvSpPr/>
          <p:nvPr/>
        </p:nvSpPr>
        <p:spPr>
          <a:xfrm>
            <a:off x="75914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7" name="Ovale 136"/>
          <p:cNvSpPr/>
          <p:nvPr/>
        </p:nvSpPr>
        <p:spPr>
          <a:xfrm>
            <a:off x="809625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8" name="Ovale 137"/>
          <p:cNvSpPr/>
          <p:nvPr/>
        </p:nvSpPr>
        <p:spPr>
          <a:xfrm>
            <a:off x="859948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9" name="Ovale 138"/>
          <p:cNvSpPr/>
          <p:nvPr/>
        </p:nvSpPr>
        <p:spPr>
          <a:xfrm>
            <a:off x="75914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0" name="Ovale 139"/>
          <p:cNvSpPr/>
          <p:nvPr/>
        </p:nvSpPr>
        <p:spPr>
          <a:xfrm>
            <a:off x="809625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1" name="Ovale 140"/>
          <p:cNvSpPr/>
          <p:nvPr/>
        </p:nvSpPr>
        <p:spPr>
          <a:xfrm>
            <a:off x="859948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2" name="Ovale 141"/>
          <p:cNvSpPr/>
          <p:nvPr/>
        </p:nvSpPr>
        <p:spPr>
          <a:xfrm>
            <a:off x="30559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3" name="Ovale 142"/>
          <p:cNvSpPr/>
          <p:nvPr/>
        </p:nvSpPr>
        <p:spPr>
          <a:xfrm>
            <a:off x="35591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4" name="Ovale 143"/>
          <p:cNvSpPr/>
          <p:nvPr/>
        </p:nvSpPr>
        <p:spPr>
          <a:xfrm>
            <a:off x="40640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5" name="Ovale 144"/>
          <p:cNvSpPr/>
          <p:nvPr/>
        </p:nvSpPr>
        <p:spPr>
          <a:xfrm>
            <a:off x="30559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6" name="Ovale 145"/>
          <p:cNvSpPr/>
          <p:nvPr/>
        </p:nvSpPr>
        <p:spPr>
          <a:xfrm>
            <a:off x="35591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7" name="Ovale 146"/>
          <p:cNvSpPr/>
          <p:nvPr/>
        </p:nvSpPr>
        <p:spPr>
          <a:xfrm>
            <a:off x="40640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8" name="Ovale 147"/>
          <p:cNvSpPr/>
          <p:nvPr/>
        </p:nvSpPr>
        <p:spPr>
          <a:xfrm>
            <a:off x="30559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9" name="Ovale 148"/>
          <p:cNvSpPr/>
          <p:nvPr/>
        </p:nvSpPr>
        <p:spPr>
          <a:xfrm>
            <a:off x="35591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0" name="Ovale 149"/>
          <p:cNvSpPr/>
          <p:nvPr/>
        </p:nvSpPr>
        <p:spPr>
          <a:xfrm>
            <a:off x="40640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1" name="Ovale 150"/>
          <p:cNvSpPr/>
          <p:nvPr/>
        </p:nvSpPr>
        <p:spPr>
          <a:xfrm>
            <a:off x="30559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2" name="Ovale 151"/>
          <p:cNvSpPr/>
          <p:nvPr/>
        </p:nvSpPr>
        <p:spPr>
          <a:xfrm>
            <a:off x="35591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3" name="Ovale 152"/>
          <p:cNvSpPr/>
          <p:nvPr/>
        </p:nvSpPr>
        <p:spPr>
          <a:xfrm>
            <a:off x="40640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4" name="Ovale 153"/>
          <p:cNvSpPr/>
          <p:nvPr/>
        </p:nvSpPr>
        <p:spPr>
          <a:xfrm>
            <a:off x="30559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5" name="Ovale 154"/>
          <p:cNvSpPr/>
          <p:nvPr/>
        </p:nvSpPr>
        <p:spPr>
          <a:xfrm>
            <a:off x="35591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6" name="Ovale 155"/>
          <p:cNvSpPr/>
          <p:nvPr/>
        </p:nvSpPr>
        <p:spPr>
          <a:xfrm>
            <a:off x="40640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7" name="Ovale 156"/>
          <p:cNvSpPr/>
          <p:nvPr/>
        </p:nvSpPr>
        <p:spPr>
          <a:xfrm>
            <a:off x="30559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8" name="Ovale 157"/>
          <p:cNvSpPr/>
          <p:nvPr/>
        </p:nvSpPr>
        <p:spPr>
          <a:xfrm>
            <a:off x="35591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9" name="Ovale 158"/>
          <p:cNvSpPr/>
          <p:nvPr/>
        </p:nvSpPr>
        <p:spPr>
          <a:xfrm>
            <a:off x="40640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0" name="Ovale 159"/>
          <p:cNvSpPr/>
          <p:nvPr/>
        </p:nvSpPr>
        <p:spPr>
          <a:xfrm>
            <a:off x="305593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1" name="Ovale 160"/>
          <p:cNvSpPr/>
          <p:nvPr/>
        </p:nvSpPr>
        <p:spPr>
          <a:xfrm>
            <a:off x="355917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2" name="Ovale 161"/>
          <p:cNvSpPr/>
          <p:nvPr/>
        </p:nvSpPr>
        <p:spPr>
          <a:xfrm>
            <a:off x="406400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3" name="Ovale 162"/>
          <p:cNvSpPr/>
          <p:nvPr/>
        </p:nvSpPr>
        <p:spPr>
          <a:xfrm>
            <a:off x="30559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4" name="Ovale 163"/>
          <p:cNvSpPr/>
          <p:nvPr/>
        </p:nvSpPr>
        <p:spPr>
          <a:xfrm>
            <a:off x="35591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5" name="Ovale 164"/>
          <p:cNvSpPr/>
          <p:nvPr/>
        </p:nvSpPr>
        <p:spPr>
          <a:xfrm>
            <a:off x="40640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6" name="Ovale 165"/>
          <p:cNvSpPr/>
          <p:nvPr/>
        </p:nvSpPr>
        <p:spPr>
          <a:xfrm>
            <a:off x="154305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7" name="Ovale 166"/>
          <p:cNvSpPr/>
          <p:nvPr/>
        </p:nvSpPr>
        <p:spPr>
          <a:xfrm>
            <a:off x="20478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8" name="Ovale 167"/>
          <p:cNvSpPr/>
          <p:nvPr/>
        </p:nvSpPr>
        <p:spPr>
          <a:xfrm>
            <a:off x="255111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9" name="Ovale 168"/>
          <p:cNvSpPr/>
          <p:nvPr/>
        </p:nvSpPr>
        <p:spPr>
          <a:xfrm>
            <a:off x="154305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0" name="Ovale 169"/>
          <p:cNvSpPr/>
          <p:nvPr/>
        </p:nvSpPr>
        <p:spPr>
          <a:xfrm>
            <a:off x="20478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1" name="Ovale 170"/>
          <p:cNvSpPr/>
          <p:nvPr/>
        </p:nvSpPr>
        <p:spPr>
          <a:xfrm>
            <a:off x="255111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2" name="Ovale 171"/>
          <p:cNvSpPr/>
          <p:nvPr/>
        </p:nvSpPr>
        <p:spPr>
          <a:xfrm>
            <a:off x="154305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3" name="Ovale 172"/>
          <p:cNvSpPr/>
          <p:nvPr/>
        </p:nvSpPr>
        <p:spPr>
          <a:xfrm>
            <a:off x="20478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4" name="Ovale 173"/>
          <p:cNvSpPr/>
          <p:nvPr/>
        </p:nvSpPr>
        <p:spPr>
          <a:xfrm>
            <a:off x="255111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5" name="Ovale 174"/>
          <p:cNvSpPr/>
          <p:nvPr/>
        </p:nvSpPr>
        <p:spPr>
          <a:xfrm>
            <a:off x="154305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6" name="Ovale 175"/>
          <p:cNvSpPr/>
          <p:nvPr/>
        </p:nvSpPr>
        <p:spPr>
          <a:xfrm>
            <a:off x="20478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7" name="Ovale 176"/>
          <p:cNvSpPr/>
          <p:nvPr/>
        </p:nvSpPr>
        <p:spPr>
          <a:xfrm>
            <a:off x="255111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8" name="Ovale 177"/>
          <p:cNvSpPr/>
          <p:nvPr/>
        </p:nvSpPr>
        <p:spPr>
          <a:xfrm>
            <a:off x="154305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9" name="Ovale 178"/>
          <p:cNvSpPr/>
          <p:nvPr/>
        </p:nvSpPr>
        <p:spPr>
          <a:xfrm>
            <a:off x="20478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0" name="Ovale 179"/>
          <p:cNvSpPr/>
          <p:nvPr/>
        </p:nvSpPr>
        <p:spPr>
          <a:xfrm>
            <a:off x="255111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1" name="Ovale 180"/>
          <p:cNvSpPr/>
          <p:nvPr/>
        </p:nvSpPr>
        <p:spPr>
          <a:xfrm>
            <a:off x="154305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2" name="Ovale 181"/>
          <p:cNvSpPr/>
          <p:nvPr/>
        </p:nvSpPr>
        <p:spPr>
          <a:xfrm>
            <a:off x="20478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3" name="Ovale 182"/>
          <p:cNvSpPr/>
          <p:nvPr/>
        </p:nvSpPr>
        <p:spPr>
          <a:xfrm>
            <a:off x="255111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4" name="Ovale 183"/>
          <p:cNvSpPr/>
          <p:nvPr/>
        </p:nvSpPr>
        <p:spPr>
          <a:xfrm>
            <a:off x="154305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5" name="Ovale 184"/>
          <p:cNvSpPr/>
          <p:nvPr/>
        </p:nvSpPr>
        <p:spPr>
          <a:xfrm>
            <a:off x="204787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6" name="Ovale 185"/>
          <p:cNvSpPr/>
          <p:nvPr/>
        </p:nvSpPr>
        <p:spPr>
          <a:xfrm>
            <a:off x="255111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7" name="Ovale 186"/>
          <p:cNvSpPr/>
          <p:nvPr/>
        </p:nvSpPr>
        <p:spPr>
          <a:xfrm>
            <a:off x="154305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8" name="Ovale 187"/>
          <p:cNvSpPr/>
          <p:nvPr/>
        </p:nvSpPr>
        <p:spPr>
          <a:xfrm>
            <a:off x="20478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9" name="Ovale 188"/>
          <p:cNvSpPr/>
          <p:nvPr/>
        </p:nvSpPr>
        <p:spPr>
          <a:xfrm>
            <a:off x="255111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0" name="Ovale 189"/>
          <p:cNvSpPr/>
          <p:nvPr/>
        </p:nvSpPr>
        <p:spPr>
          <a:xfrm>
            <a:off x="456723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1" name="Ovale 190"/>
          <p:cNvSpPr/>
          <p:nvPr/>
        </p:nvSpPr>
        <p:spPr>
          <a:xfrm>
            <a:off x="507206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2" name="Ovale 191"/>
          <p:cNvSpPr/>
          <p:nvPr/>
        </p:nvSpPr>
        <p:spPr>
          <a:xfrm>
            <a:off x="55753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3" name="Ovale 192"/>
          <p:cNvSpPr/>
          <p:nvPr/>
        </p:nvSpPr>
        <p:spPr>
          <a:xfrm>
            <a:off x="45672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4" name="Ovale 193"/>
          <p:cNvSpPr/>
          <p:nvPr/>
        </p:nvSpPr>
        <p:spPr>
          <a:xfrm>
            <a:off x="50720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5" name="Ovale 194"/>
          <p:cNvSpPr/>
          <p:nvPr/>
        </p:nvSpPr>
        <p:spPr>
          <a:xfrm>
            <a:off x="55753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6" name="Ovale 195"/>
          <p:cNvSpPr/>
          <p:nvPr/>
        </p:nvSpPr>
        <p:spPr>
          <a:xfrm>
            <a:off x="45672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7" name="Ovale 196"/>
          <p:cNvSpPr/>
          <p:nvPr/>
        </p:nvSpPr>
        <p:spPr>
          <a:xfrm>
            <a:off x="50720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8" name="Ovale 197"/>
          <p:cNvSpPr/>
          <p:nvPr/>
        </p:nvSpPr>
        <p:spPr>
          <a:xfrm>
            <a:off x="55753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9" name="Ovale 198"/>
          <p:cNvSpPr/>
          <p:nvPr/>
        </p:nvSpPr>
        <p:spPr>
          <a:xfrm>
            <a:off x="608012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0" name="Ovale 199"/>
          <p:cNvSpPr/>
          <p:nvPr/>
        </p:nvSpPr>
        <p:spPr>
          <a:xfrm>
            <a:off x="658336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1" name="Ovale 200"/>
          <p:cNvSpPr/>
          <p:nvPr/>
        </p:nvSpPr>
        <p:spPr>
          <a:xfrm>
            <a:off x="708818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2" name="Ovale 201"/>
          <p:cNvSpPr/>
          <p:nvPr/>
        </p:nvSpPr>
        <p:spPr>
          <a:xfrm>
            <a:off x="60801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3" name="Ovale 202"/>
          <p:cNvSpPr/>
          <p:nvPr/>
        </p:nvSpPr>
        <p:spPr>
          <a:xfrm>
            <a:off x="65833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4" name="Ovale 203"/>
          <p:cNvSpPr/>
          <p:nvPr/>
        </p:nvSpPr>
        <p:spPr>
          <a:xfrm>
            <a:off x="708818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5" name="Ovale 204"/>
          <p:cNvSpPr/>
          <p:nvPr/>
        </p:nvSpPr>
        <p:spPr>
          <a:xfrm>
            <a:off x="60801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6" name="Ovale 205"/>
          <p:cNvSpPr/>
          <p:nvPr/>
        </p:nvSpPr>
        <p:spPr>
          <a:xfrm>
            <a:off x="65833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7" name="Ovale 206"/>
          <p:cNvSpPr/>
          <p:nvPr/>
        </p:nvSpPr>
        <p:spPr>
          <a:xfrm>
            <a:off x="708818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8" name="Ovale 207"/>
          <p:cNvSpPr/>
          <p:nvPr/>
        </p:nvSpPr>
        <p:spPr>
          <a:xfrm>
            <a:off x="759142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9" name="Ovale 208"/>
          <p:cNvSpPr/>
          <p:nvPr/>
        </p:nvSpPr>
        <p:spPr>
          <a:xfrm>
            <a:off x="809625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0" name="Ovale 209"/>
          <p:cNvSpPr/>
          <p:nvPr/>
        </p:nvSpPr>
        <p:spPr>
          <a:xfrm>
            <a:off x="859948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1" name="Ovale 210"/>
          <p:cNvSpPr/>
          <p:nvPr/>
        </p:nvSpPr>
        <p:spPr>
          <a:xfrm>
            <a:off x="75914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2" name="Ovale 211"/>
          <p:cNvSpPr/>
          <p:nvPr/>
        </p:nvSpPr>
        <p:spPr>
          <a:xfrm>
            <a:off x="809625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3" name="Ovale 212"/>
          <p:cNvSpPr/>
          <p:nvPr/>
        </p:nvSpPr>
        <p:spPr>
          <a:xfrm>
            <a:off x="859948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4" name="Ovale 213"/>
          <p:cNvSpPr/>
          <p:nvPr/>
        </p:nvSpPr>
        <p:spPr>
          <a:xfrm>
            <a:off x="75914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5" name="Ovale 214"/>
          <p:cNvSpPr/>
          <p:nvPr/>
        </p:nvSpPr>
        <p:spPr>
          <a:xfrm>
            <a:off x="809625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6" name="Ovale 215"/>
          <p:cNvSpPr/>
          <p:nvPr/>
        </p:nvSpPr>
        <p:spPr>
          <a:xfrm>
            <a:off x="859948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7" name="Ovale 216"/>
          <p:cNvSpPr/>
          <p:nvPr/>
        </p:nvSpPr>
        <p:spPr>
          <a:xfrm>
            <a:off x="305593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8" name="Ovale 217"/>
          <p:cNvSpPr/>
          <p:nvPr/>
        </p:nvSpPr>
        <p:spPr>
          <a:xfrm>
            <a:off x="355917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9" name="Ovale 218"/>
          <p:cNvSpPr/>
          <p:nvPr/>
        </p:nvSpPr>
        <p:spPr>
          <a:xfrm>
            <a:off x="40640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0" name="Ovale 219"/>
          <p:cNvSpPr/>
          <p:nvPr/>
        </p:nvSpPr>
        <p:spPr>
          <a:xfrm>
            <a:off x="30559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1" name="Ovale 220"/>
          <p:cNvSpPr/>
          <p:nvPr/>
        </p:nvSpPr>
        <p:spPr>
          <a:xfrm>
            <a:off x="355917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2" name="Ovale 221"/>
          <p:cNvSpPr/>
          <p:nvPr/>
        </p:nvSpPr>
        <p:spPr>
          <a:xfrm>
            <a:off x="40640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3" name="Ovale 222"/>
          <p:cNvSpPr/>
          <p:nvPr/>
        </p:nvSpPr>
        <p:spPr>
          <a:xfrm>
            <a:off x="30559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4" name="Ovale 223"/>
          <p:cNvSpPr/>
          <p:nvPr/>
        </p:nvSpPr>
        <p:spPr>
          <a:xfrm>
            <a:off x="355917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5" name="Ovale 224"/>
          <p:cNvSpPr/>
          <p:nvPr/>
        </p:nvSpPr>
        <p:spPr>
          <a:xfrm>
            <a:off x="40640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6" name="Ovale 225"/>
          <p:cNvSpPr/>
          <p:nvPr/>
        </p:nvSpPr>
        <p:spPr>
          <a:xfrm>
            <a:off x="154305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7" name="Ovale 226"/>
          <p:cNvSpPr/>
          <p:nvPr/>
        </p:nvSpPr>
        <p:spPr>
          <a:xfrm>
            <a:off x="204787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8" name="Ovale 227"/>
          <p:cNvSpPr/>
          <p:nvPr/>
        </p:nvSpPr>
        <p:spPr>
          <a:xfrm>
            <a:off x="255111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9" name="Ovale 228"/>
          <p:cNvSpPr/>
          <p:nvPr/>
        </p:nvSpPr>
        <p:spPr>
          <a:xfrm>
            <a:off x="154305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0" name="Ovale 229"/>
          <p:cNvSpPr/>
          <p:nvPr/>
        </p:nvSpPr>
        <p:spPr>
          <a:xfrm>
            <a:off x="204787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1" name="Ovale 230"/>
          <p:cNvSpPr/>
          <p:nvPr/>
        </p:nvSpPr>
        <p:spPr>
          <a:xfrm>
            <a:off x="255111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2" name="Ovale 231"/>
          <p:cNvSpPr/>
          <p:nvPr/>
        </p:nvSpPr>
        <p:spPr>
          <a:xfrm>
            <a:off x="154305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3" name="Ovale 232"/>
          <p:cNvSpPr/>
          <p:nvPr/>
        </p:nvSpPr>
        <p:spPr>
          <a:xfrm>
            <a:off x="204787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4" name="Ovale 233"/>
          <p:cNvSpPr/>
          <p:nvPr/>
        </p:nvSpPr>
        <p:spPr>
          <a:xfrm>
            <a:off x="255111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6426" name="CasellaDiTesto 234"/>
          <p:cNvSpPr txBox="1">
            <a:spLocks noChangeArrowheads="1"/>
          </p:cNvSpPr>
          <p:nvPr/>
        </p:nvSpPr>
        <p:spPr bwMode="auto">
          <a:xfrm>
            <a:off x="1579563" y="12192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27" name="CasellaDiTesto 235"/>
          <p:cNvSpPr txBox="1">
            <a:spLocks noChangeArrowheads="1"/>
          </p:cNvSpPr>
          <p:nvPr/>
        </p:nvSpPr>
        <p:spPr bwMode="auto">
          <a:xfrm>
            <a:off x="2101850" y="12192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28" name="CasellaDiTesto 236"/>
          <p:cNvSpPr txBox="1">
            <a:spLocks noChangeArrowheads="1"/>
          </p:cNvSpPr>
          <p:nvPr/>
        </p:nvSpPr>
        <p:spPr bwMode="auto">
          <a:xfrm>
            <a:off x="2590800" y="12192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29" name="CasellaDiTesto 237"/>
          <p:cNvSpPr txBox="1">
            <a:spLocks noChangeArrowheads="1"/>
          </p:cNvSpPr>
          <p:nvPr/>
        </p:nvSpPr>
        <p:spPr bwMode="auto">
          <a:xfrm>
            <a:off x="3092450" y="120967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30" name="CasellaDiTesto 238"/>
          <p:cNvSpPr txBox="1">
            <a:spLocks noChangeArrowheads="1"/>
          </p:cNvSpPr>
          <p:nvPr/>
        </p:nvSpPr>
        <p:spPr bwMode="auto">
          <a:xfrm>
            <a:off x="3594100" y="1216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31" name="CasellaDiTesto 239"/>
          <p:cNvSpPr txBox="1">
            <a:spLocks noChangeArrowheads="1"/>
          </p:cNvSpPr>
          <p:nvPr/>
        </p:nvSpPr>
        <p:spPr bwMode="auto">
          <a:xfrm>
            <a:off x="4116388" y="1216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32" name="CasellaDiTesto 240"/>
          <p:cNvSpPr txBox="1">
            <a:spLocks noChangeArrowheads="1"/>
          </p:cNvSpPr>
          <p:nvPr/>
        </p:nvSpPr>
        <p:spPr bwMode="auto">
          <a:xfrm>
            <a:off x="4605338" y="1216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33" name="CasellaDiTesto 241"/>
          <p:cNvSpPr txBox="1">
            <a:spLocks noChangeArrowheads="1"/>
          </p:cNvSpPr>
          <p:nvPr/>
        </p:nvSpPr>
        <p:spPr bwMode="auto">
          <a:xfrm>
            <a:off x="5106988" y="12065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34" name="CasellaDiTesto 242"/>
          <p:cNvSpPr txBox="1">
            <a:spLocks noChangeArrowheads="1"/>
          </p:cNvSpPr>
          <p:nvPr/>
        </p:nvSpPr>
        <p:spPr bwMode="auto">
          <a:xfrm>
            <a:off x="5621338" y="12192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35" name="CasellaDiTesto 243"/>
          <p:cNvSpPr txBox="1">
            <a:spLocks noChangeArrowheads="1"/>
          </p:cNvSpPr>
          <p:nvPr/>
        </p:nvSpPr>
        <p:spPr bwMode="auto">
          <a:xfrm>
            <a:off x="6143625" y="12192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36" name="CasellaDiTesto 244"/>
          <p:cNvSpPr txBox="1">
            <a:spLocks noChangeArrowheads="1"/>
          </p:cNvSpPr>
          <p:nvPr/>
        </p:nvSpPr>
        <p:spPr bwMode="auto">
          <a:xfrm>
            <a:off x="6634163" y="12192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37" name="CasellaDiTesto 245"/>
          <p:cNvSpPr txBox="1">
            <a:spLocks noChangeArrowheads="1"/>
          </p:cNvSpPr>
          <p:nvPr/>
        </p:nvSpPr>
        <p:spPr bwMode="auto">
          <a:xfrm>
            <a:off x="7134225" y="12096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38" name="CasellaDiTesto 246"/>
          <p:cNvSpPr txBox="1">
            <a:spLocks noChangeArrowheads="1"/>
          </p:cNvSpPr>
          <p:nvPr/>
        </p:nvSpPr>
        <p:spPr bwMode="auto">
          <a:xfrm>
            <a:off x="7642225" y="12160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39" name="CasellaDiTesto 247"/>
          <p:cNvSpPr txBox="1">
            <a:spLocks noChangeArrowheads="1"/>
          </p:cNvSpPr>
          <p:nvPr/>
        </p:nvSpPr>
        <p:spPr bwMode="auto">
          <a:xfrm>
            <a:off x="8132763" y="1216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40" name="CasellaDiTesto 248"/>
          <p:cNvSpPr txBox="1">
            <a:spLocks noChangeArrowheads="1"/>
          </p:cNvSpPr>
          <p:nvPr/>
        </p:nvSpPr>
        <p:spPr bwMode="auto">
          <a:xfrm>
            <a:off x="8632825" y="12065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41" name="CasellaDiTesto 249"/>
          <p:cNvSpPr txBox="1">
            <a:spLocks noChangeArrowheads="1"/>
          </p:cNvSpPr>
          <p:nvPr/>
        </p:nvSpPr>
        <p:spPr bwMode="auto">
          <a:xfrm>
            <a:off x="1617663" y="16922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42" name="CasellaDiTesto 250"/>
          <p:cNvSpPr txBox="1">
            <a:spLocks noChangeArrowheads="1"/>
          </p:cNvSpPr>
          <p:nvPr/>
        </p:nvSpPr>
        <p:spPr bwMode="auto">
          <a:xfrm>
            <a:off x="2139950" y="16922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43" name="CasellaDiTesto 251"/>
          <p:cNvSpPr txBox="1">
            <a:spLocks noChangeArrowheads="1"/>
          </p:cNvSpPr>
          <p:nvPr/>
        </p:nvSpPr>
        <p:spPr bwMode="auto">
          <a:xfrm>
            <a:off x="2630488" y="16922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44" name="CasellaDiTesto 252"/>
          <p:cNvSpPr txBox="1">
            <a:spLocks noChangeArrowheads="1"/>
          </p:cNvSpPr>
          <p:nvPr/>
        </p:nvSpPr>
        <p:spPr bwMode="auto">
          <a:xfrm>
            <a:off x="3130550" y="16827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45" name="CasellaDiTesto 253"/>
          <p:cNvSpPr txBox="1">
            <a:spLocks noChangeArrowheads="1"/>
          </p:cNvSpPr>
          <p:nvPr/>
        </p:nvSpPr>
        <p:spPr bwMode="auto">
          <a:xfrm>
            <a:off x="3632200" y="1687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46" name="CasellaDiTesto 254"/>
          <p:cNvSpPr txBox="1">
            <a:spLocks noChangeArrowheads="1"/>
          </p:cNvSpPr>
          <p:nvPr/>
        </p:nvSpPr>
        <p:spPr bwMode="auto">
          <a:xfrm>
            <a:off x="4154488" y="1687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47" name="CasellaDiTesto 255"/>
          <p:cNvSpPr txBox="1">
            <a:spLocks noChangeArrowheads="1"/>
          </p:cNvSpPr>
          <p:nvPr/>
        </p:nvSpPr>
        <p:spPr bwMode="auto">
          <a:xfrm>
            <a:off x="4645025" y="1687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48" name="CasellaDiTesto 256"/>
          <p:cNvSpPr txBox="1">
            <a:spLocks noChangeArrowheads="1"/>
          </p:cNvSpPr>
          <p:nvPr/>
        </p:nvSpPr>
        <p:spPr bwMode="auto">
          <a:xfrm>
            <a:off x="5145088" y="16779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49" name="CasellaDiTesto 257"/>
          <p:cNvSpPr txBox="1">
            <a:spLocks noChangeArrowheads="1"/>
          </p:cNvSpPr>
          <p:nvPr/>
        </p:nvSpPr>
        <p:spPr bwMode="auto">
          <a:xfrm>
            <a:off x="5661025" y="16906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50" name="CasellaDiTesto 258"/>
          <p:cNvSpPr txBox="1">
            <a:spLocks noChangeArrowheads="1"/>
          </p:cNvSpPr>
          <p:nvPr/>
        </p:nvSpPr>
        <p:spPr bwMode="auto">
          <a:xfrm>
            <a:off x="6183313" y="16906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51" name="CasellaDiTesto 259"/>
          <p:cNvSpPr txBox="1">
            <a:spLocks noChangeArrowheads="1"/>
          </p:cNvSpPr>
          <p:nvPr/>
        </p:nvSpPr>
        <p:spPr bwMode="auto">
          <a:xfrm>
            <a:off x="6673850" y="16906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52" name="CasellaDiTesto 260"/>
          <p:cNvSpPr txBox="1">
            <a:spLocks noChangeArrowheads="1"/>
          </p:cNvSpPr>
          <p:nvPr/>
        </p:nvSpPr>
        <p:spPr bwMode="auto">
          <a:xfrm>
            <a:off x="7173913" y="16827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53" name="CasellaDiTesto 261"/>
          <p:cNvSpPr txBox="1">
            <a:spLocks noChangeArrowheads="1"/>
          </p:cNvSpPr>
          <p:nvPr/>
        </p:nvSpPr>
        <p:spPr bwMode="auto">
          <a:xfrm>
            <a:off x="7681913" y="16875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54" name="CasellaDiTesto 262"/>
          <p:cNvSpPr txBox="1">
            <a:spLocks noChangeArrowheads="1"/>
          </p:cNvSpPr>
          <p:nvPr/>
        </p:nvSpPr>
        <p:spPr bwMode="auto">
          <a:xfrm>
            <a:off x="8170863" y="1687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55" name="CasellaDiTesto 263"/>
          <p:cNvSpPr txBox="1">
            <a:spLocks noChangeArrowheads="1"/>
          </p:cNvSpPr>
          <p:nvPr/>
        </p:nvSpPr>
        <p:spPr bwMode="auto">
          <a:xfrm>
            <a:off x="8672513" y="16779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56" name="CasellaDiTesto 264"/>
          <p:cNvSpPr txBox="1">
            <a:spLocks noChangeArrowheads="1"/>
          </p:cNvSpPr>
          <p:nvPr/>
        </p:nvSpPr>
        <p:spPr bwMode="auto">
          <a:xfrm>
            <a:off x="1570038" y="20653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57" name="CasellaDiTesto 265"/>
          <p:cNvSpPr txBox="1">
            <a:spLocks noChangeArrowheads="1"/>
          </p:cNvSpPr>
          <p:nvPr/>
        </p:nvSpPr>
        <p:spPr bwMode="auto">
          <a:xfrm>
            <a:off x="2092325" y="20653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58" name="CasellaDiTesto 266"/>
          <p:cNvSpPr txBox="1">
            <a:spLocks noChangeArrowheads="1"/>
          </p:cNvSpPr>
          <p:nvPr/>
        </p:nvSpPr>
        <p:spPr bwMode="auto">
          <a:xfrm>
            <a:off x="2581275" y="2065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59" name="CasellaDiTesto 267"/>
          <p:cNvSpPr txBox="1">
            <a:spLocks noChangeArrowheads="1"/>
          </p:cNvSpPr>
          <p:nvPr/>
        </p:nvSpPr>
        <p:spPr bwMode="auto">
          <a:xfrm>
            <a:off x="3082925" y="20558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60" name="CasellaDiTesto 268"/>
          <p:cNvSpPr txBox="1">
            <a:spLocks noChangeArrowheads="1"/>
          </p:cNvSpPr>
          <p:nvPr/>
        </p:nvSpPr>
        <p:spPr bwMode="auto">
          <a:xfrm>
            <a:off x="3584575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61" name="CasellaDiTesto 269"/>
          <p:cNvSpPr txBox="1">
            <a:spLocks noChangeArrowheads="1"/>
          </p:cNvSpPr>
          <p:nvPr/>
        </p:nvSpPr>
        <p:spPr bwMode="auto">
          <a:xfrm>
            <a:off x="4106863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62" name="CasellaDiTesto 270"/>
          <p:cNvSpPr txBox="1">
            <a:spLocks noChangeArrowheads="1"/>
          </p:cNvSpPr>
          <p:nvPr/>
        </p:nvSpPr>
        <p:spPr bwMode="auto">
          <a:xfrm>
            <a:off x="4595813" y="20621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63" name="CasellaDiTesto 271"/>
          <p:cNvSpPr txBox="1">
            <a:spLocks noChangeArrowheads="1"/>
          </p:cNvSpPr>
          <p:nvPr/>
        </p:nvSpPr>
        <p:spPr bwMode="auto">
          <a:xfrm>
            <a:off x="5097463" y="20526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64" name="CasellaDiTesto 272"/>
          <p:cNvSpPr txBox="1">
            <a:spLocks noChangeArrowheads="1"/>
          </p:cNvSpPr>
          <p:nvPr/>
        </p:nvSpPr>
        <p:spPr bwMode="auto">
          <a:xfrm>
            <a:off x="5611813" y="2065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65" name="CasellaDiTesto 273"/>
          <p:cNvSpPr txBox="1">
            <a:spLocks noChangeArrowheads="1"/>
          </p:cNvSpPr>
          <p:nvPr/>
        </p:nvSpPr>
        <p:spPr bwMode="auto">
          <a:xfrm>
            <a:off x="6134100" y="2065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66" name="CasellaDiTesto 274"/>
          <p:cNvSpPr txBox="1">
            <a:spLocks noChangeArrowheads="1"/>
          </p:cNvSpPr>
          <p:nvPr/>
        </p:nvSpPr>
        <p:spPr bwMode="auto">
          <a:xfrm>
            <a:off x="6624638" y="2065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67" name="CasellaDiTesto 275"/>
          <p:cNvSpPr txBox="1">
            <a:spLocks noChangeArrowheads="1"/>
          </p:cNvSpPr>
          <p:nvPr/>
        </p:nvSpPr>
        <p:spPr bwMode="auto">
          <a:xfrm>
            <a:off x="7124700" y="20558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68" name="CasellaDiTesto 276"/>
          <p:cNvSpPr txBox="1">
            <a:spLocks noChangeArrowheads="1"/>
          </p:cNvSpPr>
          <p:nvPr/>
        </p:nvSpPr>
        <p:spPr bwMode="auto">
          <a:xfrm>
            <a:off x="7632700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69" name="CasellaDiTesto 277"/>
          <p:cNvSpPr txBox="1">
            <a:spLocks noChangeArrowheads="1"/>
          </p:cNvSpPr>
          <p:nvPr/>
        </p:nvSpPr>
        <p:spPr bwMode="auto">
          <a:xfrm>
            <a:off x="8123238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70" name="CasellaDiTesto 278"/>
          <p:cNvSpPr txBox="1">
            <a:spLocks noChangeArrowheads="1"/>
          </p:cNvSpPr>
          <p:nvPr/>
        </p:nvSpPr>
        <p:spPr bwMode="auto">
          <a:xfrm>
            <a:off x="8623300" y="20526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71" name="CasellaDiTesto 279"/>
          <p:cNvSpPr txBox="1">
            <a:spLocks noChangeArrowheads="1"/>
          </p:cNvSpPr>
          <p:nvPr/>
        </p:nvSpPr>
        <p:spPr bwMode="auto">
          <a:xfrm>
            <a:off x="1608138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72" name="CasellaDiTesto 280"/>
          <p:cNvSpPr txBox="1">
            <a:spLocks noChangeArrowheads="1"/>
          </p:cNvSpPr>
          <p:nvPr/>
        </p:nvSpPr>
        <p:spPr bwMode="auto">
          <a:xfrm>
            <a:off x="2130425" y="25368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73" name="CasellaDiTesto 281"/>
          <p:cNvSpPr txBox="1">
            <a:spLocks noChangeArrowheads="1"/>
          </p:cNvSpPr>
          <p:nvPr/>
        </p:nvSpPr>
        <p:spPr bwMode="auto">
          <a:xfrm>
            <a:off x="2620963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74" name="CasellaDiTesto 282"/>
          <p:cNvSpPr txBox="1">
            <a:spLocks noChangeArrowheads="1"/>
          </p:cNvSpPr>
          <p:nvPr/>
        </p:nvSpPr>
        <p:spPr bwMode="auto">
          <a:xfrm>
            <a:off x="3121025" y="25273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75" name="CasellaDiTesto 283"/>
          <p:cNvSpPr txBox="1">
            <a:spLocks noChangeArrowheads="1"/>
          </p:cNvSpPr>
          <p:nvPr/>
        </p:nvSpPr>
        <p:spPr bwMode="auto">
          <a:xfrm>
            <a:off x="3622675" y="25336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76" name="CasellaDiTesto 284"/>
          <p:cNvSpPr txBox="1">
            <a:spLocks noChangeArrowheads="1"/>
          </p:cNvSpPr>
          <p:nvPr/>
        </p:nvSpPr>
        <p:spPr bwMode="auto">
          <a:xfrm>
            <a:off x="4144963" y="25336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77" name="CasellaDiTesto 285"/>
          <p:cNvSpPr txBox="1">
            <a:spLocks noChangeArrowheads="1"/>
          </p:cNvSpPr>
          <p:nvPr/>
        </p:nvSpPr>
        <p:spPr bwMode="auto">
          <a:xfrm>
            <a:off x="4635500" y="25336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78" name="CasellaDiTesto 286"/>
          <p:cNvSpPr txBox="1">
            <a:spLocks noChangeArrowheads="1"/>
          </p:cNvSpPr>
          <p:nvPr/>
        </p:nvSpPr>
        <p:spPr bwMode="auto">
          <a:xfrm>
            <a:off x="5135563" y="25241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79" name="CasellaDiTesto 287"/>
          <p:cNvSpPr txBox="1">
            <a:spLocks noChangeArrowheads="1"/>
          </p:cNvSpPr>
          <p:nvPr/>
        </p:nvSpPr>
        <p:spPr bwMode="auto">
          <a:xfrm>
            <a:off x="5651500" y="25368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80" name="CasellaDiTesto 288"/>
          <p:cNvSpPr txBox="1">
            <a:spLocks noChangeArrowheads="1"/>
          </p:cNvSpPr>
          <p:nvPr/>
        </p:nvSpPr>
        <p:spPr bwMode="auto">
          <a:xfrm>
            <a:off x="6173788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81" name="CasellaDiTesto 289"/>
          <p:cNvSpPr txBox="1">
            <a:spLocks noChangeArrowheads="1"/>
          </p:cNvSpPr>
          <p:nvPr/>
        </p:nvSpPr>
        <p:spPr bwMode="auto">
          <a:xfrm>
            <a:off x="6664325" y="25368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82" name="CasellaDiTesto 290"/>
          <p:cNvSpPr txBox="1">
            <a:spLocks noChangeArrowheads="1"/>
          </p:cNvSpPr>
          <p:nvPr/>
        </p:nvSpPr>
        <p:spPr bwMode="auto">
          <a:xfrm>
            <a:off x="7164388" y="25273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83" name="CasellaDiTesto 291"/>
          <p:cNvSpPr txBox="1">
            <a:spLocks noChangeArrowheads="1"/>
          </p:cNvSpPr>
          <p:nvPr/>
        </p:nvSpPr>
        <p:spPr bwMode="auto">
          <a:xfrm>
            <a:off x="7672388" y="25336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84" name="CasellaDiTesto 292"/>
          <p:cNvSpPr txBox="1">
            <a:spLocks noChangeArrowheads="1"/>
          </p:cNvSpPr>
          <p:nvPr/>
        </p:nvSpPr>
        <p:spPr bwMode="auto">
          <a:xfrm>
            <a:off x="8161338" y="25336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85" name="CasellaDiTesto 293"/>
          <p:cNvSpPr txBox="1">
            <a:spLocks noChangeArrowheads="1"/>
          </p:cNvSpPr>
          <p:nvPr/>
        </p:nvSpPr>
        <p:spPr bwMode="auto">
          <a:xfrm>
            <a:off x="8662988" y="25241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86" name="CasellaDiTesto 294"/>
          <p:cNvSpPr txBox="1">
            <a:spLocks noChangeArrowheads="1"/>
          </p:cNvSpPr>
          <p:nvPr/>
        </p:nvSpPr>
        <p:spPr bwMode="auto">
          <a:xfrm>
            <a:off x="1560513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87" name="CasellaDiTesto 295"/>
          <p:cNvSpPr txBox="1">
            <a:spLocks noChangeArrowheads="1"/>
          </p:cNvSpPr>
          <p:nvPr/>
        </p:nvSpPr>
        <p:spPr bwMode="auto">
          <a:xfrm>
            <a:off x="2082800" y="29210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88" name="CasellaDiTesto 296"/>
          <p:cNvSpPr txBox="1">
            <a:spLocks noChangeArrowheads="1"/>
          </p:cNvSpPr>
          <p:nvPr/>
        </p:nvSpPr>
        <p:spPr bwMode="auto">
          <a:xfrm>
            <a:off x="2573338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89" name="CasellaDiTesto 297"/>
          <p:cNvSpPr txBox="1">
            <a:spLocks noChangeArrowheads="1"/>
          </p:cNvSpPr>
          <p:nvPr/>
        </p:nvSpPr>
        <p:spPr bwMode="auto">
          <a:xfrm>
            <a:off x="3073400" y="29114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90" name="CasellaDiTesto 298"/>
          <p:cNvSpPr txBox="1">
            <a:spLocks noChangeArrowheads="1"/>
          </p:cNvSpPr>
          <p:nvPr/>
        </p:nvSpPr>
        <p:spPr bwMode="auto">
          <a:xfrm>
            <a:off x="3575050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91" name="CasellaDiTesto 299"/>
          <p:cNvSpPr txBox="1">
            <a:spLocks noChangeArrowheads="1"/>
          </p:cNvSpPr>
          <p:nvPr/>
        </p:nvSpPr>
        <p:spPr bwMode="auto">
          <a:xfrm>
            <a:off x="4097338" y="29162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92" name="CasellaDiTesto 300"/>
          <p:cNvSpPr txBox="1">
            <a:spLocks noChangeArrowheads="1"/>
          </p:cNvSpPr>
          <p:nvPr/>
        </p:nvSpPr>
        <p:spPr bwMode="auto">
          <a:xfrm>
            <a:off x="4587875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93" name="CasellaDiTesto 301"/>
          <p:cNvSpPr txBox="1">
            <a:spLocks noChangeArrowheads="1"/>
          </p:cNvSpPr>
          <p:nvPr/>
        </p:nvSpPr>
        <p:spPr bwMode="auto">
          <a:xfrm>
            <a:off x="5087938" y="29083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94" name="CasellaDiTesto 302"/>
          <p:cNvSpPr txBox="1">
            <a:spLocks noChangeArrowheads="1"/>
          </p:cNvSpPr>
          <p:nvPr/>
        </p:nvSpPr>
        <p:spPr bwMode="auto">
          <a:xfrm>
            <a:off x="5603875" y="29210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95" name="CasellaDiTesto 303"/>
          <p:cNvSpPr txBox="1">
            <a:spLocks noChangeArrowheads="1"/>
          </p:cNvSpPr>
          <p:nvPr/>
        </p:nvSpPr>
        <p:spPr bwMode="auto">
          <a:xfrm>
            <a:off x="6126163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96" name="CasellaDiTesto 304"/>
          <p:cNvSpPr txBox="1">
            <a:spLocks noChangeArrowheads="1"/>
          </p:cNvSpPr>
          <p:nvPr/>
        </p:nvSpPr>
        <p:spPr bwMode="auto">
          <a:xfrm>
            <a:off x="6616700" y="29210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97" name="CasellaDiTesto 305"/>
          <p:cNvSpPr txBox="1">
            <a:spLocks noChangeArrowheads="1"/>
          </p:cNvSpPr>
          <p:nvPr/>
        </p:nvSpPr>
        <p:spPr bwMode="auto">
          <a:xfrm>
            <a:off x="7116763" y="29114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98" name="CasellaDiTesto 306"/>
          <p:cNvSpPr txBox="1">
            <a:spLocks noChangeArrowheads="1"/>
          </p:cNvSpPr>
          <p:nvPr/>
        </p:nvSpPr>
        <p:spPr bwMode="auto">
          <a:xfrm>
            <a:off x="7624763" y="29162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499" name="CasellaDiTesto 307"/>
          <p:cNvSpPr txBox="1">
            <a:spLocks noChangeArrowheads="1"/>
          </p:cNvSpPr>
          <p:nvPr/>
        </p:nvSpPr>
        <p:spPr bwMode="auto">
          <a:xfrm>
            <a:off x="8113713" y="29162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00" name="CasellaDiTesto 308"/>
          <p:cNvSpPr txBox="1">
            <a:spLocks noChangeArrowheads="1"/>
          </p:cNvSpPr>
          <p:nvPr/>
        </p:nvSpPr>
        <p:spPr bwMode="auto">
          <a:xfrm>
            <a:off x="8615363" y="29083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01" name="CasellaDiTesto 309"/>
          <p:cNvSpPr txBox="1">
            <a:spLocks noChangeArrowheads="1"/>
          </p:cNvSpPr>
          <p:nvPr/>
        </p:nvSpPr>
        <p:spPr bwMode="auto">
          <a:xfrm>
            <a:off x="1600200" y="33924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02" name="CasellaDiTesto 310"/>
          <p:cNvSpPr txBox="1">
            <a:spLocks noChangeArrowheads="1"/>
          </p:cNvSpPr>
          <p:nvPr/>
        </p:nvSpPr>
        <p:spPr bwMode="auto">
          <a:xfrm>
            <a:off x="2122488" y="33924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03" name="CasellaDiTesto 311"/>
          <p:cNvSpPr txBox="1">
            <a:spLocks noChangeArrowheads="1"/>
          </p:cNvSpPr>
          <p:nvPr/>
        </p:nvSpPr>
        <p:spPr bwMode="auto">
          <a:xfrm>
            <a:off x="2613025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04" name="CasellaDiTesto 312"/>
          <p:cNvSpPr txBox="1">
            <a:spLocks noChangeArrowheads="1"/>
          </p:cNvSpPr>
          <p:nvPr/>
        </p:nvSpPr>
        <p:spPr bwMode="auto">
          <a:xfrm>
            <a:off x="3113088" y="33829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05" name="CasellaDiTesto 313"/>
          <p:cNvSpPr txBox="1">
            <a:spLocks noChangeArrowheads="1"/>
          </p:cNvSpPr>
          <p:nvPr/>
        </p:nvSpPr>
        <p:spPr bwMode="auto">
          <a:xfrm>
            <a:off x="3614738" y="33893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06" name="CasellaDiTesto 314"/>
          <p:cNvSpPr txBox="1">
            <a:spLocks noChangeArrowheads="1"/>
          </p:cNvSpPr>
          <p:nvPr/>
        </p:nvSpPr>
        <p:spPr bwMode="auto">
          <a:xfrm>
            <a:off x="4137025" y="33893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07" name="CasellaDiTesto 315"/>
          <p:cNvSpPr txBox="1">
            <a:spLocks noChangeArrowheads="1"/>
          </p:cNvSpPr>
          <p:nvPr/>
        </p:nvSpPr>
        <p:spPr bwMode="auto">
          <a:xfrm>
            <a:off x="4627563" y="33893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08" name="CasellaDiTesto 316"/>
          <p:cNvSpPr txBox="1">
            <a:spLocks noChangeArrowheads="1"/>
          </p:cNvSpPr>
          <p:nvPr/>
        </p:nvSpPr>
        <p:spPr bwMode="auto">
          <a:xfrm>
            <a:off x="5127625" y="33797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09" name="CasellaDiTesto 317"/>
          <p:cNvSpPr txBox="1">
            <a:spLocks noChangeArrowheads="1"/>
          </p:cNvSpPr>
          <p:nvPr/>
        </p:nvSpPr>
        <p:spPr bwMode="auto">
          <a:xfrm>
            <a:off x="5643563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10" name="CasellaDiTesto 318"/>
          <p:cNvSpPr txBox="1">
            <a:spLocks noChangeArrowheads="1"/>
          </p:cNvSpPr>
          <p:nvPr/>
        </p:nvSpPr>
        <p:spPr bwMode="auto">
          <a:xfrm>
            <a:off x="6165850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11" name="CasellaDiTesto 319"/>
          <p:cNvSpPr txBox="1">
            <a:spLocks noChangeArrowheads="1"/>
          </p:cNvSpPr>
          <p:nvPr/>
        </p:nvSpPr>
        <p:spPr bwMode="auto">
          <a:xfrm>
            <a:off x="6654800" y="33924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12" name="CasellaDiTesto 320"/>
          <p:cNvSpPr txBox="1">
            <a:spLocks noChangeArrowheads="1"/>
          </p:cNvSpPr>
          <p:nvPr/>
        </p:nvSpPr>
        <p:spPr bwMode="auto">
          <a:xfrm>
            <a:off x="7156450" y="33829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13" name="CasellaDiTesto 321"/>
          <p:cNvSpPr txBox="1">
            <a:spLocks noChangeArrowheads="1"/>
          </p:cNvSpPr>
          <p:nvPr/>
        </p:nvSpPr>
        <p:spPr bwMode="auto">
          <a:xfrm>
            <a:off x="7662863" y="33893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14" name="CasellaDiTesto 322"/>
          <p:cNvSpPr txBox="1">
            <a:spLocks noChangeArrowheads="1"/>
          </p:cNvSpPr>
          <p:nvPr/>
        </p:nvSpPr>
        <p:spPr bwMode="auto">
          <a:xfrm>
            <a:off x="8153400" y="33893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15" name="CasellaDiTesto 323"/>
          <p:cNvSpPr txBox="1">
            <a:spLocks noChangeArrowheads="1"/>
          </p:cNvSpPr>
          <p:nvPr/>
        </p:nvSpPr>
        <p:spPr bwMode="auto">
          <a:xfrm>
            <a:off x="8655050" y="33797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16" name="CasellaDiTesto 324"/>
          <p:cNvSpPr txBox="1">
            <a:spLocks noChangeArrowheads="1"/>
          </p:cNvSpPr>
          <p:nvPr/>
        </p:nvSpPr>
        <p:spPr bwMode="auto">
          <a:xfrm>
            <a:off x="1557338" y="37576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17" name="CasellaDiTesto 325"/>
          <p:cNvSpPr txBox="1">
            <a:spLocks noChangeArrowheads="1"/>
          </p:cNvSpPr>
          <p:nvPr/>
        </p:nvSpPr>
        <p:spPr bwMode="auto">
          <a:xfrm>
            <a:off x="2079625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18" name="CasellaDiTesto 326"/>
          <p:cNvSpPr txBox="1">
            <a:spLocks noChangeArrowheads="1"/>
          </p:cNvSpPr>
          <p:nvPr/>
        </p:nvSpPr>
        <p:spPr bwMode="auto">
          <a:xfrm>
            <a:off x="2570163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19" name="CasellaDiTesto 327"/>
          <p:cNvSpPr txBox="1">
            <a:spLocks noChangeArrowheads="1"/>
          </p:cNvSpPr>
          <p:nvPr/>
        </p:nvSpPr>
        <p:spPr bwMode="auto">
          <a:xfrm>
            <a:off x="3070225" y="37480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20" name="CasellaDiTesto 328"/>
          <p:cNvSpPr txBox="1">
            <a:spLocks noChangeArrowheads="1"/>
          </p:cNvSpPr>
          <p:nvPr/>
        </p:nvSpPr>
        <p:spPr bwMode="auto">
          <a:xfrm>
            <a:off x="3571875" y="37544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21" name="CasellaDiTesto 329"/>
          <p:cNvSpPr txBox="1">
            <a:spLocks noChangeArrowheads="1"/>
          </p:cNvSpPr>
          <p:nvPr/>
        </p:nvSpPr>
        <p:spPr bwMode="auto">
          <a:xfrm>
            <a:off x="4094163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22" name="CasellaDiTesto 330"/>
          <p:cNvSpPr txBox="1">
            <a:spLocks noChangeArrowheads="1"/>
          </p:cNvSpPr>
          <p:nvPr/>
        </p:nvSpPr>
        <p:spPr bwMode="auto">
          <a:xfrm>
            <a:off x="4584700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23" name="CasellaDiTesto 331"/>
          <p:cNvSpPr txBox="1">
            <a:spLocks noChangeArrowheads="1"/>
          </p:cNvSpPr>
          <p:nvPr/>
        </p:nvSpPr>
        <p:spPr bwMode="auto">
          <a:xfrm>
            <a:off x="5084763" y="37449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24" name="CasellaDiTesto 332"/>
          <p:cNvSpPr txBox="1">
            <a:spLocks noChangeArrowheads="1"/>
          </p:cNvSpPr>
          <p:nvPr/>
        </p:nvSpPr>
        <p:spPr bwMode="auto">
          <a:xfrm>
            <a:off x="5600700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25" name="CasellaDiTesto 333"/>
          <p:cNvSpPr txBox="1">
            <a:spLocks noChangeArrowheads="1"/>
          </p:cNvSpPr>
          <p:nvPr/>
        </p:nvSpPr>
        <p:spPr bwMode="auto">
          <a:xfrm>
            <a:off x="6122988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26" name="CasellaDiTesto 334"/>
          <p:cNvSpPr txBox="1">
            <a:spLocks noChangeArrowheads="1"/>
          </p:cNvSpPr>
          <p:nvPr/>
        </p:nvSpPr>
        <p:spPr bwMode="auto">
          <a:xfrm>
            <a:off x="6611938" y="37576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27" name="CasellaDiTesto 335"/>
          <p:cNvSpPr txBox="1">
            <a:spLocks noChangeArrowheads="1"/>
          </p:cNvSpPr>
          <p:nvPr/>
        </p:nvSpPr>
        <p:spPr bwMode="auto">
          <a:xfrm>
            <a:off x="7113588" y="37480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28" name="CasellaDiTesto 336"/>
          <p:cNvSpPr txBox="1">
            <a:spLocks noChangeArrowheads="1"/>
          </p:cNvSpPr>
          <p:nvPr/>
        </p:nvSpPr>
        <p:spPr bwMode="auto">
          <a:xfrm>
            <a:off x="7620000" y="37544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29" name="CasellaDiTesto 337"/>
          <p:cNvSpPr txBox="1">
            <a:spLocks noChangeArrowheads="1"/>
          </p:cNvSpPr>
          <p:nvPr/>
        </p:nvSpPr>
        <p:spPr bwMode="auto">
          <a:xfrm>
            <a:off x="8110538" y="37544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30" name="CasellaDiTesto 338"/>
          <p:cNvSpPr txBox="1">
            <a:spLocks noChangeArrowheads="1"/>
          </p:cNvSpPr>
          <p:nvPr/>
        </p:nvSpPr>
        <p:spPr bwMode="auto">
          <a:xfrm>
            <a:off x="8610600" y="37449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31" name="CasellaDiTesto 339"/>
          <p:cNvSpPr txBox="1">
            <a:spLocks noChangeArrowheads="1"/>
          </p:cNvSpPr>
          <p:nvPr/>
        </p:nvSpPr>
        <p:spPr bwMode="auto">
          <a:xfrm>
            <a:off x="1597025" y="42306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32" name="CasellaDiTesto 340"/>
          <p:cNvSpPr txBox="1">
            <a:spLocks noChangeArrowheads="1"/>
          </p:cNvSpPr>
          <p:nvPr/>
        </p:nvSpPr>
        <p:spPr bwMode="auto">
          <a:xfrm>
            <a:off x="2119313" y="42306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33" name="CasellaDiTesto 341"/>
          <p:cNvSpPr txBox="1">
            <a:spLocks noChangeArrowheads="1"/>
          </p:cNvSpPr>
          <p:nvPr/>
        </p:nvSpPr>
        <p:spPr bwMode="auto">
          <a:xfrm>
            <a:off x="2608263" y="42306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34" name="CasellaDiTesto 342"/>
          <p:cNvSpPr txBox="1">
            <a:spLocks noChangeArrowheads="1"/>
          </p:cNvSpPr>
          <p:nvPr/>
        </p:nvSpPr>
        <p:spPr bwMode="auto">
          <a:xfrm>
            <a:off x="3109913" y="4221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35" name="CasellaDiTesto 343"/>
          <p:cNvSpPr txBox="1">
            <a:spLocks noChangeArrowheads="1"/>
          </p:cNvSpPr>
          <p:nvPr/>
        </p:nvSpPr>
        <p:spPr bwMode="auto">
          <a:xfrm>
            <a:off x="3611563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36" name="CasellaDiTesto 344"/>
          <p:cNvSpPr txBox="1">
            <a:spLocks noChangeArrowheads="1"/>
          </p:cNvSpPr>
          <p:nvPr/>
        </p:nvSpPr>
        <p:spPr bwMode="auto">
          <a:xfrm>
            <a:off x="4133850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37" name="CasellaDiTesto 345"/>
          <p:cNvSpPr txBox="1">
            <a:spLocks noChangeArrowheads="1"/>
          </p:cNvSpPr>
          <p:nvPr/>
        </p:nvSpPr>
        <p:spPr bwMode="auto">
          <a:xfrm>
            <a:off x="4622800" y="42259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38" name="CasellaDiTesto 346"/>
          <p:cNvSpPr txBox="1">
            <a:spLocks noChangeArrowheads="1"/>
          </p:cNvSpPr>
          <p:nvPr/>
        </p:nvSpPr>
        <p:spPr bwMode="auto">
          <a:xfrm>
            <a:off x="5124450" y="42164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39" name="CasellaDiTesto 347"/>
          <p:cNvSpPr txBox="1">
            <a:spLocks noChangeArrowheads="1"/>
          </p:cNvSpPr>
          <p:nvPr/>
        </p:nvSpPr>
        <p:spPr bwMode="auto">
          <a:xfrm>
            <a:off x="5638800" y="422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40" name="CasellaDiTesto 348"/>
          <p:cNvSpPr txBox="1">
            <a:spLocks noChangeArrowheads="1"/>
          </p:cNvSpPr>
          <p:nvPr/>
        </p:nvSpPr>
        <p:spPr bwMode="auto">
          <a:xfrm>
            <a:off x="6161088" y="4229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41" name="CasellaDiTesto 349"/>
          <p:cNvSpPr txBox="1">
            <a:spLocks noChangeArrowheads="1"/>
          </p:cNvSpPr>
          <p:nvPr/>
        </p:nvSpPr>
        <p:spPr bwMode="auto">
          <a:xfrm>
            <a:off x="6651625" y="422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42" name="CasellaDiTesto 350"/>
          <p:cNvSpPr txBox="1">
            <a:spLocks noChangeArrowheads="1"/>
          </p:cNvSpPr>
          <p:nvPr/>
        </p:nvSpPr>
        <p:spPr bwMode="auto">
          <a:xfrm>
            <a:off x="7151688" y="42211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43" name="CasellaDiTesto 351"/>
          <p:cNvSpPr txBox="1">
            <a:spLocks noChangeArrowheads="1"/>
          </p:cNvSpPr>
          <p:nvPr/>
        </p:nvSpPr>
        <p:spPr bwMode="auto">
          <a:xfrm>
            <a:off x="7659688" y="42259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44" name="CasellaDiTesto 352"/>
          <p:cNvSpPr txBox="1">
            <a:spLocks noChangeArrowheads="1"/>
          </p:cNvSpPr>
          <p:nvPr/>
        </p:nvSpPr>
        <p:spPr bwMode="auto">
          <a:xfrm>
            <a:off x="8150225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45" name="CasellaDiTesto 353"/>
          <p:cNvSpPr txBox="1">
            <a:spLocks noChangeArrowheads="1"/>
          </p:cNvSpPr>
          <p:nvPr/>
        </p:nvSpPr>
        <p:spPr bwMode="auto">
          <a:xfrm>
            <a:off x="8650288" y="42164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46" name="CasellaDiTesto 354"/>
          <p:cNvSpPr txBox="1">
            <a:spLocks noChangeArrowheads="1"/>
          </p:cNvSpPr>
          <p:nvPr/>
        </p:nvSpPr>
        <p:spPr bwMode="auto">
          <a:xfrm>
            <a:off x="1579563" y="4645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47" name="CasellaDiTesto 355"/>
          <p:cNvSpPr txBox="1">
            <a:spLocks noChangeArrowheads="1"/>
          </p:cNvSpPr>
          <p:nvPr/>
        </p:nvSpPr>
        <p:spPr bwMode="auto">
          <a:xfrm>
            <a:off x="2101850" y="4645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48" name="CasellaDiTesto 356"/>
          <p:cNvSpPr txBox="1">
            <a:spLocks noChangeArrowheads="1"/>
          </p:cNvSpPr>
          <p:nvPr/>
        </p:nvSpPr>
        <p:spPr bwMode="auto">
          <a:xfrm>
            <a:off x="2590800" y="46450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49" name="CasellaDiTesto 357"/>
          <p:cNvSpPr txBox="1">
            <a:spLocks noChangeArrowheads="1"/>
          </p:cNvSpPr>
          <p:nvPr/>
        </p:nvSpPr>
        <p:spPr bwMode="auto">
          <a:xfrm>
            <a:off x="3092450" y="46355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50" name="CasellaDiTesto 358"/>
          <p:cNvSpPr txBox="1">
            <a:spLocks noChangeArrowheads="1"/>
          </p:cNvSpPr>
          <p:nvPr/>
        </p:nvSpPr>
        <p:spPr bwMode="auto">
          <a:xfrm>
            <a:off x="3594100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51" name="CasellaDiTesto 359"/>
          <p:cNvSpPr txBox="1">
            <a:spLocks noChangeArrowheads="1"/>
          </p:cNvSpPr>
          <p:nvPr/>
        </p:nvSpPr>
        <p:spPr bwMode="auto">
          <a:xfrm>
            <a:off x="4116388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52" name="CasellaDiTesto 360"/>
          <p:cNvSpPr txBox="1">
            <a:spLocks noChangeArrowheads="1"/>
          </p:cNvSpPr>
          <p:nvPr/>
        </p:nvSpPr>
        <p:spPr bwMode="auto">
          <a:xfrm>
            <a:off x="4605338" y="46418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53" name="CasellaDiTesto 361"/>
          <p:cNvSpPr txBox="1">
            <a:spLocks noChangeArrowheads="1"/>
          </p:cNvSpPr>
          <p:nvPr/>
        </p:nvSpPr>
        <p:spPr bwMode="auto">
          <a:xfrm>
            <a:off x="5106988" y="46323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54" name="CasellaDiTesto 362"/>
          <p:cNvSpPr txBox="1">
            <a:spLocks noChangeArrowheads="1"/>
          </p:cNvSpPr>
          <p:nvPr/>
        </p:nvSpPr>
        <p:spPr bwMode="auto">
          <a:xfrm>
            <a:off x="5621338" y="4645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55" name="CasellaDiTesto 363"/>
          <p:cNvSpPr txBox="1">
            <a:spLocks noChangeArrowheads="1"/>
          </p:cNvSpPr>
          <p:nvPr/>
        </p:nvSpPr>
        <p:spPr bwMode="auto">
          <a:xfrm>
            <a:off x="6143625" y="46450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56" name="CasellaDiTesto 364"/>
          <p:cNvSpPr txBox="1">
            <a:spLocks noChangeArrowheads="1"/>
          </p:cNvSpPr>
          <p:nvPr/>
        </p:nvSpPr>
        <p:spPr bwMode="auto">
          <a:xfrm>
            <a:off x="6634163" y="4645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57" name="CasellaDiTesto 365"/>
          <p:cNvSpPr txBox="1">
            <a:spLocks noChangeArrowheads="1"/>
          </p:cNvSpPr>
          <p:nvPr/>
        </p:nvSpPr>
        <p:spPr bwMode="auto">
          <a:xfrm>
            <a:off x="7134225" y="46355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58" name="CasellaDiTesto 366"/>
          <p:cNvSpPr txBox="1">
            <a:spLocks noChangeArrowheads="1"/>
          </p:cNvSpPr>
          <p:nvPr/>
        </p:nvSpPr>
        <p:spPr bwMode="auto">
          <a:xfrm>
            <a:off x="7642225" y="46418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59" name="CasellaDiTesto 367"/>
          <p:cNvSpPr txBox="1">
            <a:spLocks noChangeArrowheads="1"/>
          </p:cNvSpPr>
          <p:nvPr/>
        </p:nvSpPr>
        <p:spPr bwMode="auto">
          <a:xfrm>
            <a:off x="8132763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60" name="CasellaDiTesto 368"/>
          <p:cNvSpPr txBox="1">
            <a:spLocks noChangeArrowheads="1"/>
          </p:cNvSpPr>
          <p:nvPr/>
        </p:nvSpPr>
        <p:spPr bwMode="auto">
          <a:xfrm>
            <a:off x="8632825" y="46323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61" name="CasellaDiTesto 369"/>
          <p:cNvSpPr txBox="1">
            <a:spLocks noChangeArrowheads="1"/>
          </p:cNvSpPr>
          <p:nvPr/>
        </p:nvSpPr>
        <p:spPr bwMode="auto">
          <a:xfrm>
            <a:off x="1617663" y="5118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62" name="CasellaDiTesto 370"/>
          <p:cNvSpPr txBox="1">
            <a:spLocks noChangeArrowheads="1"/>
          </p:cNvSpPr>
          <p:nvPr/>
        </p:nvSpPr>
        <p:spPr bwMode="auto">
          <a:xfrm>
            <a:off x="2139950" y="5118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63" name="CasellaDiTesto 371"/>
          <p:cNvSpPr txBox="1">
            <a:spLocks noChangeArrowheads="1"/>
          </p:cNvSpPr>
          <p:nvPr/>
        </p:nvSpPr>
        <p:spPr bwMode="auto">
          <a:xfrm>
            <a:off x="2630488" y="5118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64" name="CasellaDiTesto 372"/>
          <p:cNvSpPr txBox="1">
            <a:spLocks noChangeArrowheads="1"/>
          </p:cNvSpPr>
          <p:nvPr/>
        </p:nvSpPr>
        <p:spPr bwMode="auto">
          <a:xfrm>
            <a:off x="3130550" y="51085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65" name="CasellaDiTesto 373"/>
          <p:cNvSpPr txBox="1">
            <a:spLocks noChangeArrowheads="1"/>
          </p:cNvSpPr>
          <p:nvPr/>
        </p:nvSpPr>
        <p:spPr bwMode="auto">
          <a:xfrm>
            <a:off x="3632200" y="5113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66" name="CasellaDiTesto 374"/>
          <p:cNvSpPr txBox="1">
            <a:spLocks noChangeArrowheads="1"/>
          </p:cNvSpPr>
          <p:nvPr/>
        </p:nvSpPr>
        <p:spPr bwMode="auto">
          <a:xfrm>
            <a:off x="4154488" y="5113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67" name="CasellaDiTesto 375"/>
          <p:cNvSpPr txBox="1">
            <a:spLocks noChangeArrowheads="1"/>
          </p:cNvSpPr>
          <p:nvPr/>
        </p:nvSpPr>
        <p:spPr bwMode="auto">
          <a:xfrm>
            <a:off x="4645025" y="5113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68" name="CasellaDiTesto 376"/>
          <p:cNvSpPr txBox="1">
            <a:spLocks noChangeArrowheads="1"/>
          </p:cNvSpPr>
          <p:nvPr/>
        </p:nvSpPr>
        <p:spPr bwMode="auto">
          <a:xfrm>
            <a:off x="5145088" y="51038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69" name="CasellaDiTesto 377"/>
          <p:cNvSpPr txBox="1">
            <a:spLocks noChangeArrowheads="1"/>
          </p:cNvSpPr>
          <p:nvPr/>
        </p:nvSpPr>
        <p:spPr bwMode="auto">
          <a:xfrm>
            <a:off x="5661025" y="5116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70" name="CasellaDiTesto 378"/>
          <p:cNvSpPr txBox="1">
            <a:spLocks noChangeArrowheads="1"/>
          </p:cNvSpPr>
          <p:nvPr/>
        </p:nvSpPr>
        <p:spPr bwMode="auto">
          <a:xfrm>
            <a:off x="6183313" y="5116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71" name="CasellaDiTesto 379"/>
          <p:cNvSpPr txBox="1">
            <a:spLocks noChangeArrowheads="1"/>
          </p:cNvSpPr>
          <p:nvPr/>
        </p:nvSpPr>
        <p:spPr bwMode="auto">
          <a:xfrm>
            <a:off x="6673850" y="51165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72" name="CasellaDiTesto 380"/>
          <p:cNvSpPr txBox="1">
            <a:spLocks noChangeArrowheads="1"/>
          </p:cNvSpPr>
          <p:nvPr/>
        </p:nvSpPr>
        <p:spPr bwMode="auto">
          <a:xfrm>
            <a:off x="7173913" y="51085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73" name="CasellaDiTesto 381"/>
          <p:cNvSpPr txBox="1">
            <a:spLocks noChangeArrowheads="1"/>
          </p:cNvSpPr>
          <p:nvPr/>
        </p:nvSpPr>
        <p:spPr bwMode="auto">
          <a:xfrm>
            <a:off x="7681913" y="51133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74" name="CasellaDiTesto 382"/>
          <p:cNvSpPr txBox="1">
            <a:spLocks noChangeArrowheads="1"/>
          </p:cNvSpPr>
          <p:nvPr/>
        </p:nvSpPr>
        <p:spPr bwMode="auto">
          <a:xfrm>
            <a:off x="8170863" y="5113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75" name="CasellaDiTesto 383"/>
          <p:cNvSpPr txBox="1">
            <a:spLocks noChangeArrowheads="1"/>
          </p:cNvSpPr>
          <p:nvPr/>
        </p:nvSpPr>
        <p:spPr bwMode="auto">
          <a:xfrm>
            <a:off x="8672513" y="51038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76" name="CasellaDiTesto 384"/>
          <p:cNvSpPr txBox="1">
            <a:spLocks noChangeArrowheads="1"/>
          </p:cNvSpPr>
          <p:nvPr/>
        </p:nvSpPr>
        <p:spPr bwMode="auto">
          <a:xfrm>
            <a:off x="1568450" y="55118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77" name="CasellaDiTesto 385"/>
          <p:cNvSpPr txBox="1">
            <a:spLocks noChangeArrowheads="1"/>
          </p:cNvSpPr>
          <p:nvPr/>
        </p:nvSpPr>
        <p:spPr bwMode="auto">
          <a:xfrm>
            <a:off x="2090738" y="55118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78" name="CasellaDiTesto 386"/>
          <p:cNvSpPr txBox="1">
            <a:spLocks noChangeArrowheads="1"/>
          </p:cNvSpPr>
          <p:nvPr/>
        </p:nvSpPr>
        <p:spPr bwMode="auto">
          <a:xfrm>
            <a:off x="2581275" y="55118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79" name="CasellaDiTesto 387"/>
          <p:cNvSpPr txBox="1">
            <a:spLocks noChangeArrowheads="1"/>
          </p:cNvSpPr>
          <p:nvPr/>
        </p:nvSpPr>
        <p:spPr bwMode="auto">
          <a:xfrm>
            <a:off x="3081338" y="55022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80" name="CasellaDiTesto 388"/>
          <p:cNvSpPr txBox="1">
            <a:spLocks noChangeArrowheads="1"/>
          </p:cNvSpPr>
          <p:nvPr/>
        </p:nvSpPr>
        <p:spPr bwMode="auto">
          <a:xfrm>
            <a:off x="3582988" y="55086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81" name="CasellaDiTesto 389"/>
          <p:cNvSpPr txBox="1">
            <a:spLocks noChangeArrowheads="1"/>
          </p:cNvSpPr>
          <p:nvPr/>
        </p:nvSpPr>
        <p:spPr bwMode="auto">
          <a:xfrm>
            <a:off x="4105275" y="55086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82" name="CasellaDiTesto 390"/>
          <p:cNvSpPr txBox="1">
            <a:spLocks noChangeArrowheads="1"/>
          </p:cNvSpPr>
          <p:nvPr/>
        </p:nvSpPr>
        <p:spPr bwMode="auto">
          <a:xfrm>
            <a:off x="4595813" y="55086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83" name="CasellaDiTesto 391"/>
          <p:cNvSpPr txBox="1">
            <a:spLocks noChangeArrowheads="1"/>
          </p:cNvSpPr>
          <p:nvPr/>
        </p:nvSpPr>
        <p:spPr bwMode="auto">
          <a:xfrm>
            <a:off x="5095875" y="549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84" name="CasellaDiTesto 392"/>
          <p:cNvSpPr txBox="1">
            <a:spLocks noChangeArrowheads="1"/>
          </p:cNvSpPr>
          <p:nvPr/>
        </p:nvSpPr>
        <p:spPr bwMode="auto">
          <a:xfrm>
            <a:off x="5611813" y="55118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85" name="CasellaDiTesto 393"/>
          <p:cNvSpPr txBox="1">
            <a:spLocks noChangeArrowheads="1"/>
          </p:cNvSpPr>
          <p:nvPr/>
        </p:nvSpPr>
        <p:spPr bwMode="auto">
          <a:xfrm>
            <a:off x="6134100" y="55118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86" name="CasellaDiTesto 394"/>
          <p:cNvSpPr txBox="1">
            <a:spLocks noChangeArrowheads="1"/>
          </p:cNvSpPr>
          <p:nvPr/>
        </p:nvSpPr>
        <p:spPr bwMode="auto">
          <a:xfrm>
            <a:off x="6624638" y="55118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87" name="CasellaDiTesto 395"/>
          <p:cNvSpPr txBox="1">
            <a:spLocks noChangeArrowheads="1"/>
          </p:cNvSpPr>
          <p:nvPr/>
        </p:nvSpPr>
        <p:spPr bwMode="auto">
          <a:xfrm>
            <a:off x="7124700" y="55022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88" name="CasellaDiTesto 396"/>
          <p:cNvSpPr txBox="1">
            <a:spLocks noChangeArrowheads="1"/>
          </p:cNvSpPr>
          <p:nvPr/>
        </p:nvSpPr>
        <p:spPr bwMode="auto">
          <a:xfrm>
            <a:off x="7632700" y="55086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89" name="CasellaDiTesto 397"/>
          <p:cNvSpPr txBox="1">
            <a:spLocks noChangeArrowheads="1"/>
          </p:cNvSpPr>
          <p:nvPr/>
        </p:nvSpPr>
        <p:spPr bwMode="auto">
          <a:xfrm>
            <a:off x="8121650" y="55086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90" name="CasellaDiTesto 398"/>
          <p:cNvSpPr txBox="1">
            <a:spLocks noChangeArrowheads="1"/>
          </p:cNvSpPr>
          <p:nvPr/>
        </p:nvSpPr>
        <p:spPr bwMode="auto">
          <a:xfrm>
            <a:off x="8623300" y="54991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91" name="CasellaDiTesto 399"/>
          <p:cNvSpPr txBox="1">
            <a:spLocks noChangeArrowheads="1"/>
          </p:cNvSpPr>
          <p:nvPr/>
        </p:nvSpPr>
        <p:spPr bwMode="auto">
          <a:xfrm>
            <a:off x="1608138" y="59832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92" name="CasellaDiTesto 400"/>
          <p:cNvSpPr txBox="1">
            <a:spLocks noChangeArrowheads="1"/>
          </p:cNvSpPr>
          <p:nvPr/>
        </p:nvSpPr>
        <p:spPr bwMode="auto">
          <a:xfrm>
            <a:off x="2130425" y="59832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93" name="CasellaDiTesto 401"/>
          <p:cNvSpPr txBox="1">
            <a:spLocks noChangeArrowheads="1"/>
          </p:cNvSpPr>
          <p:nvPr/>
        </p:nvSpPr>
        <p:spPr bwMode="auto">
          <a:xfrm>
            <a:off x="2620963" y="59832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94" name="CasellaDiTesto 402"/>
          <p:cNvSpPr txBox="1">
            <a:spLocks noChangeArrowheads="1"/>
          </p:cNvSpPr>
          <p:nvPr/>
        </p:nvSpPr>
        <p:spPr bwMode="auto">
          <a:xfrm>
            <a:off x="3121025" y="597376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95" name="CasellaDiTesto 403"/>
          <p:cNvSpPr txBox="1">
            <a:spLocks noChangeArrowheads="1"/>
          </p:cNvSpPr>
          <p:nvPr/>
        </p:nvSpPr>
        <p:spPr bwMode="auto">
          <a:xfrm>
            <a:off x="3622675" y="59801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96" name="CasellaDiTesto 404"/>
          <p:cNvSpPr txBox="1">
            <a:spLocks noChangeArrowheads="1"/>
          </p:cNvSpPr>
          <p:nvPr/>
        </p:nvSpPr>
        <p:spPr bwMode="auto">
          <a:xfrm>
            <a:off x="4144963" y="59801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97" name="CasellaDiTesto 405"/>
          <p:cNvSpPr txBox="1">
            <a:spLocks noChangeArrowheads="1"/>
          </p:cNvSpPr>
          <p:nvPr/>
        </p:nvSpPr>
        <p:spPr bwMode="auto">
          <a:xfrm>
            <a:off x="4635500" y="59801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98" name="CasellaDiTesto 406"/>
          <p:cNvSpPr txBox="1">
            <a:spLocks noChangeArrowheads="1"/>
          </p:cNvSpPr>
          <p:nvPr/>
        </p:nvSpPr>
        <p:spPr bwMode="auto">
          <a:xfrm>
            <a:off x="5135563" y="59705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599" name="CasellaDiTesto 407"/>
          <p:cNvSpPr txBox="1">
            <a:spLocks noChangeArrowheads="1"/>
          </p:cNvSpPr>
          <p:nvPr/>
        </p:nvSpPr>
        <p:spPr bwMode="auto">
          <a:xfrm>
            <a:off x="5651500" y="59832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600" name="CasellaDiTesto 408"/>
          <p:cNvSpPr txBox="1">
            <a:spLocks noChangeArrowheads="1"/>
          </p:cNvSpPr>
          <p:nvPr/>
        </p:nvSpPr>
        <p:spPr bwMode="auto">
          <a:xfrm>
            <a:off x="6173788" y="59832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601" name="CasellaDiTesto 409"/>
          <p:cNvSpPr txBox="1">
            <a:spLocks noChangeArrowheads="1"/>
          </p:cNvSpPr>
          <p:nvPr/>
        </p:nvSpPr>
        <p:spPr bwMode="auto">
          <a:xfrm>
            <a:off x="6662738" y="59832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602" name="CasellaDiTesto 410"/>
          <p:cNvSpPr txBox="1">
            <a:spLocks noChangeArrowheads="1"/>
          </p:cNvSpPr>
          <p:nvPr/>
        </p:nvSpPr>
        <p:spPr bwMode="auto">
          <a:xfrm>
            <a:off x="7164388" y="59737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603" name="CasellaDiTesto 411"/>
          <p:cNvSpPr txBox="1">
            <a:spLocks noChangeArrowheads="1"/>
          </p:cNvSpPr>
          <p:nvPr/>
        </p:nvSpPr>
        <p:spPr bwMode="auto">
          <a:xfrm>
            <a:off x="7670800" y="59801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604" name="CasellaDiTesto 412"/>
          <p:cNvSpPr txBox="1">
            <a:spLocks noChangeArrowheads="1"/>
          </p:cNvSpPr>
          <p:nvPr/>
        </p:nvSpPr>
        <p:spPr bwMode="auto">
          <a:xfrm>
            <a:off x="8161338" y="59801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266605" name="CasellaDiTesto 413"/>
          <p:cNvSpPr txBox="1">
            <a:spLocks noChangeArrowheads="1"/>
          </p:cNvSpPr>
          <p:nvPr/>
        </p:nvSpPr>
        <p:spPr bwMode="auto">
          <a:xfrm>
            <a:off x="8662988" y="59705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tangolo arrotondato 1"/>
          <p:cNvSpPr/>
          <p:nvPr/>
        </p:nvSpPr>
        <p:spPr>
          <a:xfrm>
            <a:off x="7231063" y="404813"/>
            <a:ext cx="2305050" cy="503237"/>
          </a:xfrm>
          <a:prstGeom prst="round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9251" name="CasellaDiTesto 2"/>
          <p:cNvSpPr txBox="1">
            <a:spLocks noChangeArrowheads="1"/>
          </p:cNvSpPr>
          <p:nvPr/>
        </p:nvSpPr>
        <p:spPr bwMode="auto">
          <a:xfrm>
            <a:off x="7375525" y="333375"/>
            <a:ext cx="2089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it-IT" altLang="it-IT" sz="3600" b="1" i="0">
                <a:solidFill>
                  <a:srgbClr val="FFFFFF"/>
                </a:solidFill>
              </a:rPr>
              <a:t>h. 09:40</a:t>
            </a:r>
          </a:p>
        </p:txBody>
      </p:sp>
      <p:sp>
        <p:nvSpPr>
          <p:cNvPr id="309252" name="CasellaDiTesto 4"/>
          <p:cNvSpPr txBox="1">
            <a:spLocks noChangeArrowheads="1"/>
          </p:cNvSpPr>
          <p:nvPr/>
        </p:nvSpPr>
        <p:spPr bwMode="auto">
          <a:xfrm>
            <a:off x="1903413" y="323850"/>
            <a:ext cx="55435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i="0">
                <a:solidFill>
                  <a:srgbClr val="FFFFFF"/>
                </a:solidFill>
              </a:rPr>
              <a:t>536.870.912  Cellule batteriche</a:t>
            </a:r>
          </a:p>
        </p:txBody>
      </p:sp>
      <p:sp>
        <p:nvSpPr>
          <p:cNvPr id="93" name="Ovale 92"/>
          <p:cNvSpPr/>
          <p:nvPr/>
        </p:nvSpPr>
        <p:spPr>
          <a:xfrm>
            <a:off x="8128000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4" name="Ovale 93"/>
          <p:cNvSpPr/>
          <p:nvPr/>
        </p:nvSpPr>
        <p:spPr>
          <a:xfrm>
            <a:off x="8632825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3" name="Ovale 182"/>
          <p:cNvSpPr/>
          <p:nvPr/>
        </p:nvSpPr>
        <p:spPr>
          <a:xfrm>
            <a:off x="6616700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4" name="Ovale 183"/>
          <p:cNvSpPr/>
          <p:nvPr/>
        </p:nvSpPr>
        <p:spPr>
          <a:xfrm>
            <a:off x="7119938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5" name="Ovale 184"/>
          <p:cNvSpPr/>
          <p:nvPr/>
        </p:nvSpPr>
        <p:spPr>
          <a:xfrm>
            <a:off x="7624763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6" name="Ovale 185"/>
          <p:cNvSpPr/>
          <p:nvPr/>
        </p:nvSpPr>
        <p:spPr>
          <a:xfrm>
            <a:off x="5103813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7" name="Ovale 186"/>
          <p:cNvSpPr/>
          <p:nvPr/>
        </p:nvSpPr>
        <p:spPr>
          <a:xfrm>
            <a:off x="5608638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8" name="Ovale 187"/>
          <p:cNvSpPr/>
          <p:nvPr/>
        </p:nvSpPr>
        <p:spPr>
          <a:xfrm>
            <a:off x="6111875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9" name="Ovale 188"/>
          <p:cNvSpPr/>
          <p:nvPr/>
        </p:nvSpPr>
        <p:spPr>
          <a:xfrm>
            <a:off x="4600575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0" name="Ovale 189"/>
          <p:cNvSpPr/>
          <p:nvPr/>
        </p:nvSpPr>
        <p:spPr>
          <a:xfrm>
            <a:off x="5105400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1" name="Ovale 190"/>
          <p:cNvSpPr/>
          <p:nvPr/>
        </p:nvSpPr>
        <p:spPr>
          <a:xfrm>
            <a:off x="3089275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2" name="Ovale 191"/>
          <p:cNvSpPr/>
          <p:nvPr/>
        </p:nvSpPr>
        <p:spPr>
          <a:xfrm>
            <a:off x="3592513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3" name="Ovale 192"/>
          <p:cNvSpPr/>
          <p:nvPr/>
        </p:nvSpPr>
        <p:spPr>
          <a:xfrm>
            <a:off x="4097338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4" name="Ovale 193"/>
          <p:cNvSpPr/>
          <p:nvPr/>
        </p:nvSpPr>
        <p:spPr>
          <a:xfrm>
            <a:off x="1576388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5" name="Ovale 194"/>
          <p:cNvSpPr/>
          <p:nvPr/>
        </p:nvSpPr>
        <p:spPr>
          <a:xfrm>
            <a:off x="2081213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6" name="Ovale 195"/>
          <p:cNvSpPr/>
          <p:nvPr/>
        </p:nvSpPr>
        <p:spPr>
          <a:xfrm>
            <a:off x="2584450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7" name="Ovale 196"/>
          <p:cNvSpPr/>
          <p:nvPr/>
        </p:nvSpPr>
        <p:spPr>
          <a:xfrm>
            <a:off x="45672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8" name="Ovale 197"/>
          <p:cNvSpPr/>
          <p:nvPr/>
        </p:nvSpPr>
        <p:spPr>
          <a:xfrm>
            <a:off x="50720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9" name="Ovale 198"/>
          <p:cNvSpPr/>
          <p:nvPr/>
        </p:nvSpPr>
        <p:spPr>
          <a:xfrm>
            <a:off x="55753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0" name="Ovale 199"/>
          <p:cNvSpPr/>
          <p:nvPr/>
        </p:nvSpPr>
        <p:spPr>
          <a:xfrm>
            <a:off x="45672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1" name="Ovale 200"/>
          <p:cNvSpPr/>
          <p:nvPr/>
        </p:nvSpPr>
        <p:spPr>
          <a:xfrm>
            <a:off x="50720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2" name="Ovale 201"/>
          <p:cNvSpPr/>
          <p:nvPr/>
        </p:nvSpPr>
        <p:spPr>
          <a:xfrm>
            <a:off x="55753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3" name="Ovale 202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4" name="Ovale 203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5" name="Ovale 204"/>
          <p:cNvSpPr/>
          <p:nvPr/>
        </p:nvSpPr>
        <p:spPr>
          <a:xfrm>
            <a:off x="55753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6" name="Ovale 205"/>
          <p:cNvSpPr/>
          <p:nvPr/>
        </p:nvSpPr>
        <p:spPr>
          <a:xfrm>
            <a:off x="45672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7" name="Ovale 206"/>
          <p:cNvSpPr/>
          <p:nvPr/>
        </p:nvSpPr>
        <p:spPr>
          <a:xfrm>
            <a:off x="50720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8" name="Ovale 207"/>
          <p:cNvSpPr/>
          <p:nvPr/>
        </p:nvSpPr>
        <p:spPr>
          <a:xfrm>
            <a:off x="55753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9" name="Ovale 208"/>
          <p:cNvSpPr/>
          <p:nvPr/>
        </p:nvSpPr>
        <p:spPr>
          <a:xfrm>
            <a:off x="45672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0" name="Ovale 209"/>
          <p:cNvSpPr/>
          <p:nvPr/>
        </p:nvSpPr>
        <p:spPr>
          <a:xfrm>
            <a:off x="50720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1" name="Ovale 210"/>
          <p:cNvSpPr/>
          <p:nvPr/>
        </p:nvSpPr>
        <p:spPr>
          <a:xfrm>
            <a:off x="55753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2" name="Ovale 211"/>
          <p:cNvSpPr/>
          <p:nvPr/>
        </p:nvSpPr>
        <p:spPr>
          <a:xfrm>
            <a:off x="45672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3" name="Ovale 212"/>
          <p:cNvSpPr/>
          <p:nvPr/>
        </p:nvSpPr>
        <p:spPr>
          <a:xfrm>
            <a:off x="50720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4" name="Ovale 213"/>
          <p:cNvSpPr/>
          <p:nvPr/>
        </p:nvSpPr>
        <p:spPr>
          <a:xfrm>
            <a:off x="55753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5" name="Ovale 214"/>
          <p:cNvSpPr/>
          <p:nvPr/>
        </p:nvSpPr>
        <p:spPr>
          <a:xfrm>
            <a:off x="456723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6" name="Ovale 215"/>
          <p:cNvSpPr/>
          <p:nvPr/>
        </p:nvSpPr>
        <p:spPr>
          <a:xfrm>
            <a:off x="507206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7" name="Ovale 216"/>
          <p:cNvSpPr/>
          <p:nvPr/>
        </p:nvSpPr>
        <p:spPr>
          <a:xfrm>
            <a:off x="557530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8" name="Ovale 217"/>
          <p:cNvSpPr/>
          <p:nvPr/>
        </p:nvSpPr>
        <p:spPr>
          <a:xfrm>
            <a:off x="45672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9" name="Ovale 218"/>
          <p:cNvSpPr/>
          <p:nvPr/>
        </p:nvSpPr>
        <p:spPr>
          <a:xfrm>
            <a:off x="50720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0" name="Ovale 219"/>
          <p:cNvSpPr/>
          <p:nvPr/>
        </p:nvSpPr>
        <p:spPr>
          <a:xfrm>
            <a:off x="55753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1" name="Ovale 220"/>
          <p:cNvSpPr/>
          <p:nvPr/>
        </p:nvSpPr>
        <p:spPr>
          <a:xfrm>
            <a:off x="60801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2" name="Ovale 221"/>
          <p:cNvSpPr/>
          <p:nvPr/>
        </p:nvSpPr>
        <p:spPr>
          <a:xfrm>
            <a:off x="65833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3" name="Ovale 222"/>
          <p:cNvSpPr/>
          <p:nvPr/>
        </p:nvSpPr>
        <p:spPr>
          <a:xfrm>
            <a:off x="70881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4" name="Ovale 223"/>
          <p:cNvSpPr/>
          <p:nvPr/>
        </p:nvSpPr>
        <p:spPr>
          <a:xfrm>
            <a:off x="60801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5" name="Ovale 224"/>
          <p:cNvSpPr/>
          <p:nvPr/>
        </p:nvSpPr>
        <p:spPr>
          <a:xfrm>
            <a:off x="65833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6" name="Ovale 225"/>
          <p:cNvSpPr/>
          <p:nvPr/>
        </p:nvSpPr>
        <p:spPr>
          <a:xfrm>
            <a:off x="70881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7" name="Ovale 226"/>
          <p:cNvSpPr/>
          <p:nvPr/>
        </p:nvSpPr>
        <p:spPr>
          <a:xfrm>
            <a:off x="60801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8" name="Ovale 227"/>
          <p:cNvSpPr/>
          <p:nvPr/>
        </p:nvSpPr>
        <p:spPr>
          <a:xfrm>
            <a:off x="65833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9" name="Ovale 228"/>
          <p:cNvSpPr/>
          <p:nvPr/>
        </p:nvSpPr>
        <p:spPr>
          <a:xfrm>
            <a:off x="708818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0" name="Ovale 229"/>
          <p:cNvSpPr/>
          <p:nvPr/>
        </p:nvSpPr>
        <p:spPr>
          <a:xfrm>
            <a:off x="60801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1" name="Ovale 230"/>
          <p:cNvSpPr/>
          <p:nvPr/>
        </p:nvSpPr>
        <p:spPr>
          <a:xfrm>
            <a:off x="65833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2" name="Ovale 231"/>
          <p:cNvSpPr/>
          <p:nvPr/>
        </p:nvSpPr>
        <p:spPr>
          <a:xfrm>
            <a:off x="70881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3" name="Ovale 232"/>
          <p:cNvSpPr/>
          <p:nvPr/>
        </p:nvSpPr>
        <p:spPr>
          <a:xfrm>
            <a:off x="60801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4" name="Ovale 233"/>
          <p:cNvSpPr/>
          <p:nvPr/>
        </p:nvSpPr>
        <p:spPr>
          <a:xfrm>
            <a:off x="65833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5" name="Ovale 234"/>
          <p:cNvSpPr/>
          <p:nvPr/>
        </p:nvSpPr>
        <p:spPr>
          <a:xfrm>
            <a:off x="70881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6" name="Ovale 235"/>
          <p:cNvSpPr/>
          <p:nvPr/>
        </p:nvSpPr>
        <p:spPr>
          <a:xfrm>
            <a:off x="60801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7" name="Ovale 236"/>
          <p:cNvSpPr/>
          <p:nvPr/>
        </p:nvSpPr>
        <p:spPr>
          <a:xfrm>
            <a:off x="65833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8" name="Ovale 237"/>
          <p:cNvSpPr/>
          <p:nvPr/>
        </p:nvSpPr>
        <p:spPr>
          <a:xfrm>
            <a:off x="708818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9" name="Ovale 238"/>
          <p:cNvSpPr/>
          <p:nvPr/>
        </p:nvSpPr>
        <p:spPr>
          <a:xfrm>
            <a:off x="60801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0" name="Ovale 239"/>
          <p:cNvSpPr/>
          <p:nvPr/>
        </p:nvSpPr>
        <p:spPr>
          <a:xfrm>
            <a:off x="658336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1" name="Ovale 240"/>
          <p:cNvSpPr/>
          <p:nvPr/>
        </p:nvSpPr>
        <p:spPr>
          <a:xfrm>
            <a:off x="708818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2" name="Ovale 241"/>
          <p:cNvSpPr/>
          <p:nvPr/>
        </p:nvSpPr>
        <p:spPr>
          <a:xfrm>
            <a:off x="60801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3" name="Ovale 242"/>
          <p:cNvSpPr/>
          <p:nvPr/>
        </p:nvSpPr>
        <p:spPr>
          <a:xfrm>
            <a:off x="65833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4" name="Ovale 243"/>
          <p:cNvSpPr/>
          <p:nvPr/>
        </p:nvSpPr>
        <p:spPr>
          <a:xfrm>
            <a:off x="708818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5" name="Ovale 244"/>
          <p:cNvSpPr/>
          <p:nvPr/>
        </p:nvSpPr>
        <p:spPr>
          <a:xfrm>
            <a:off x="75914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6" name="Ovale 245"/>
          <p:cNvSpPr/>
          <p:nvPr/>
        </p:nvSpPr>
        <p:spPr>
          <a:xfrm>
            <a:off x="809625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7" name="Ovale 246"/>
          <p:cNvSpPr/>
          <p:nvPr/>
        </p:nvSpPr>
        <p:spPr>
          <a:xfrm>
            <a:off x="85994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8" name="Ovale 247"/>
          <p:cNvSpPr/>
          <p:nvPr/>
        </p:nvSpPr>
        <p:spPr>
          <a:xfrm>
            <a:off x="75914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9" name="Ovale 248"/>
          <p:cNvSpPr/>
          <p:nvPr/>
        </p:nvSpPr>
        <p:spPr>
          <a:xfrm>
            <a:off x="809625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0" name="Ovale 249"/>
          <p:cNvSpPr/>
          <p:nvPr/>
        </p:nvSpPr>
        <p:spPr>
          <a:xfrm>
            <a:off x="85994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1" name="Ovale 250"/>
          <p:cNvSpPr/>
          <p:nvPr/>
        </p:nvSpPr>
        <p:spPr>
          <a:xfrm>
            <a:off x="75914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2" name="Ovale 251"/>
          <p:cNvSpPr/>
          <p:nvPr/>
        </p:nvSpPr>
        <p:spPr>
          <a:xfrm>
            <a:off x="809625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3" name="Ovale 252"/>
          <p:cNvSpPr/>
          <p:nvPr/>
        </p:nvSpPr>
        <p:spPr>
          <a:xfrm>
            <a:off x="859948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4" name="Ovale 253"/>
          <p:cNvSpPr/>
          <p:nvPr/>
        </p:nvSpPr>
        <p:spPr>
          <a:xfrm>
            <a:off x="75914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5" name="Ovale 254"/>
          <p:cNvSpPr/>
          <p:nvPr/>
        </p:nvSpPr>
        <p:spPr>
          <a:xfrm>
            <a:off x="809625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6" name="Ovale 255"/>
          <p:cNvSpPr/>
          <p:nvPr/>
        </p:nvSpPr>
        <p:spPr>
          <a:xfrm>
            <a:off x="85994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7" name="Ovale 256"/>
          <p:cNvSpPr/>
          <p:nvPr/>
        </p:nvSpPr>
        <p:spPr>
          <a:xfrm>
            <a:off x="75914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8" name="Ovale 257"/>
          <p:cNvSpPr/>
          <p:nvPr/>
        </p:nvSpPr>
        <p:spPr>
          <a:xfrm>
            <a:off x="809625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9" name="Ovale 258"/>
          <p:cNvSpPr/>
          <p:nvPr/>
        </p:nvSpPr>
        <p:spPr>
          <a:xfrm>
            <a:off x="85994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0" name="Ovale 259"/>
          <p:cNvSpPr/>
          <p:nvPr/>
        </p:nvSpPr>
        <p:spPr>
          <a:xfrm>
            <a:off x="75914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1" name="Ovale 260"/>
          <p:cNvSpPr/>
          <p:nvPr/>
        </p:nvSpPr>
        <p:spPr>
          <a:xfrm>
            <a:off x="809625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2" name="Ovale 261"/>
          <p:cNvSpPr/>
          <p:nvPr/>
        </p:nvSpPr>
        <p:spPr>
          <a:xfrm>
            <a:off x="859948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3" name="Ovale 262"/>
          <p:cNvSpPr/>
          <p:nvPr/>
        </p:nvSpPr>
        <p:spPr>
          <a:xfrm>
            <a:off x="75914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4" name="Ovale 263"/>
          <p:cNvSpPr/>
          <p:nvPr/>
        </p:nvSpPr>
        <p:spPr>
          <a:xfrm>
            <a:off x="809625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5" name="Ovale 264"/>
          <p:cNvSpPr/>
          <p:nvPr/>
        </p:nvSpPr>
        <p:spPr>
          <a:xfrm>
            <a:off x="859948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6" name="Ovale 265"/>
          <p:cNvSpPr/>
          <p:nvPr/>
        </p:nvSpPr>
        <p:spPr>
          <a:xfrm>
            <a:off x="75914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7" name="Ovale 266"/>
          <p:cNvSpPr/>
          <p:nvPr/>
        </p:nvSpPr>
        <p:spPr>
          <a:xfrm>
            <a:off x="809625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8" name="Ovale 267"/>
          <p:cNvSpPr/>
          <p:nvPr/>
        </p:nvSpPr>
        <p:spPr>
          <a:xfrm>
            <a:off x="859948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9" name="Ovale 268"/>
          <p:cNvSpPr/>
          <p:nvPr/>
        </p:nvSpPr>
        <p:spPr>
          <a:xfrm>
            <a:off x="30559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0" name="Ovale 269"/>
          <p:cNvSpPr/>
          <p:nvPr/>
        </p:nvSpPr>
        <p:spPr>
          <a:xfrm>
            <a:off x="35591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1" name="Ovale 270"/>
          <p:cNvSpPr/>
          <p:nvPr/>
        </p:nvSpPr>
        <p:spPr>
          <a:xfrm>
            <a:off x="40640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2" name="Ovale 271"/>
          <p:cNvSpPr/>
          <p:nvPr/>
        </p:nvSpPr>
        <p:spPr>
          <a:xfrm>
            <a:off x="30559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3" name="Ovale 272"/>
          <p:cNvSpPr/>
          <p:nvPr/>
        </p:nvSpPr>
        <p:spPr>
          <a:xfrm>
            <a:off x="35591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4" name="Ovale 273"/>
          <p:cNvSpPr/>
          <p:nvPr/>
        </p:nvSpPr>
        <p:spPr>
          <a:xfrm>
            <a:off x="40640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5" name="Ovale 274"/>
          <p:cNvSpPr/>
          <p:nvPr/>
        </p:nvSpPr>
        <p:spPr>
          <a:xfrm>
            <a:off x="30559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6" name="Ovale 275"/>
          <p:cNvSpPr/>
          <p:nvPr/>
        </p:nvSpPr>
        <p:spPr>
          <a:xfrm>
            <a:off x="35591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7" name="Ovale 276"/>
          <p:cNvSpPr/>
          <p:nvPr/>
        </p:nvSpPr>
        <p:spPr>
          <a:xfrm>
            <a:off x="40640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8" name="Ovale 277"/>
          <p:cNvSpPr/>
          <p:nvPr/>
        </p:nvSpPr>
        <p:spPr>
          <a:xfrm>
            <a:off x="30559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9" name="Ovale 278"/>
          <p:cNvSpPr/>
          <p:nvPr/>
        </p:nvSpPr>
        <p:spPr>
          <a:xfrm>
            <a:off x="35591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0" name="Ovale 279"/>
          <p:cNvSpPr/>
          <p:nvPr/>
        </p:nvSpPr>
        <p:spPr>
          <a:xfrm>
            <a:off x="40640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1" name="Ovale 280"/>
          <p:cNvSpPr/>
          <p:nvPr/>
        </p:nvSpPr>
        <p:spPr>
          <a:xfrm>
            <a:off x="30559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2" name="Ovale 281"/>
          <p:cNvSpPr/>
          <p:nvPr/>
        </p:nvSpPr>
        <p:spPr>
          <a:xfrm>
            <a:off x="35591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3" name="Ovale 282"/>
          <p:cNvSpPr/>
          <p:nvPr/>
        </p:nvSpPr>
        <p:spPr>
          <a:xfrm>
            <a:off x="40640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4" name="Ovale 283"/>
          <p:cNvSpPr/>
          <p:nvPr/>
        </p:nvSpPr>
        <p:spPr>
          <a:xfrm>
            <a:off x="30559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5" name="Ovale 284"/>
          <p:cNvSpPr/>
          <p:nvPr/>
        </p:nvSpPr>
        <p:spPr>
          <a:xfrm>
            <a:off x="35591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6" name="Ovale 285"/>
          <p:cNvSpPr/>
          <p:nvPr/>
        </p:nvSpPr>
        <p:spPr>
          <a:xfrm>
            <a:off x="40640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7" name="Ovale 286"/>
          <p:cNvSpPr/>
          <p:nvPr/>
        </p:nvSpPr>
        <p:spPr>
          <a:xfrm>
            <a:off x="305593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8" name="Ovale 287"/>
          <p:cNvSpPr/>
          <p:nvPr/>
        </p:nvSpPr>
        <p:spPr>
          <a:xfrm>
            <a:off x="355917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9" name="Ovale 288"/>
          <p:cNvSpPr/>
          <p:nvPr/>
        </p:nvSpPr>
        <p:spPr>
          <a:xfrm>
            <a:off x="406400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0" name="Ovale 289"/>
          <p:cNvSpPr/>
          <p:nvPr/>
        </p:nvSpPr>
        <p:spPr>
          <a:xfrm>
            <a:off x="30559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1" name="Ovale 290"/>
          <p:cNvSpPr/>
          <p:nvPr/>
        </p:nvSpPr>
        <p:spPr>
          <a:xfrm>
            <a:off x="35591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2" name="Ovale 291"/>
          <p:cNvSpPr/>
          <p:nvPr/>
        </p:nvSpPr>
        <p:spPr>
          <a:xfrm>
            <a:off x="40640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3" name="Ovale 292"/>
          <p:cNvSpPr/>
          <p:nvPr/>
        </p:nvSpPr>
        <p:spPr>
          <a:xfrm>
            <a:off x="154305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4" name="Ovale 293"/>
          <p:cNvSpPr/>
          <p:nvPr/>
        </p:nvSpPr>
        <p:spPr>
          <a:xfrm>
            <a:off x="20478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5" name="Ovale 294"/>
          <p:cNvSpPr/>
          <p:nvPr/>
        </p:nvSpPr>
        <p:spPr>
          <a:xfrm>
            <a:off x="255111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6" name="Ovale 295"/>
          <p:cNvSpPr/>
          <p:nvPr/>
        </p:nvSpPr>
        <p:spPr>
          <a:xfrm>
            <a:off x="154305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7" name="Ovale 296"/>
          <p:cNvSpPr/>
          <p:nvPr/>
        </p:nvSpPr>
        <p:spPr>
          <a:xfrm>
            <a:off x="20478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8" name="Ovale 297"/>
          <p:cNvSpPr/>
          <p:nvPr/>
        </p:nvSpPr>
        <p:spPr>
          <a:xfrm>
            <a:off x="255111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9" name="Ovale 298"/>
          <p:cNvSpPr/>
          <p:nvPr/>
        </p:nvSpPr>
        <p:spPr>
          <a:xfrm>
            <a:off x="154305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0" name="Ovale 299"/>
          <p:cNvSpPr/>
          <p:nvPr/>
        </p:nvSpPr>
        <p:spPr>
          <a:xfrm>
            <a:off x="20478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1" name="Ovale 300"/>
          <p:cNvSpPr/>
          <p:nvPr/>
        </p:nvSpPr>
        <p:spPr>
          <a:xfrm>
            <a:off x="255111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2" name="Ovale 301"/>
          <p:cNvSpPr/>
          <p:nvPr/>
        </p:nvSpPr>
        <p:spPr>
          <a:xfrm>
            <a:off x="154305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3" name="Ovale 302"/>
          <p:cNvSpPr/>
          <p:nvPr/>
        </p:nvSpPr>
        <p:spPr>
          <a:xfrm>
            <a:off x="20478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4" name="Ovale 303"/>
          <p:cNvSpPr/>
          <p:nvPr/>
        </p:nvSpPr>
        <p:spPr>
          <a:xfrm>
            <a:off x="255111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5" name="Ovale 304"/>
          <p:cNvSpPr/>
          <p:nvPr/>
        </p:nvSpPr>
        <p:spPr>
          <a:xfrm>
            <a:off x="154305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6" name="Ovale 305"/>
          <p:cNvSpPr/>
          <p:nvPr/>
        </p:nvSpPr>
        <p:spPr>
          <a:xfrm>
            <a:off x="20478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7" name="Ovale 306"/>
          <p:cNvSpPr/>
          <p:nvPr/>
        </p:nvSpPr>
        <p:spPr>
          <a:xfrm>
            <a:off x="255111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8" name="Ovale 307"/>
          <p:cNvSpPr/>
          <p:nvPr/>
        </p:nvSpPr>
        <p:spPr>
          <a:xfrm>
            <a:off x="154305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9" name="Ovale 308"/>
          <p:cNvSpPr/>
          <p:nvPr/>
        </p:nvSpPr>
        <p:spPr>
          <a:xfrm>
            <a:off x="20478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0" name="Ovale 309"/>
          <p:cNvSpPr/>
          <p:nvPr/>
        </p:nvSpPr>
        <p:spPr>
          <a:xfrm>
            <a:off x="255111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1" name="Ovale 310"/>
          <p:cNvSpPr/>
          <p:nvPr/>
        </p:nvSpPr>
        <p:spPr>
          <a:xfrm>
            <a:off x="154305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2" name="Ovale 311"/>
          <p:cNvSpPr/>
          <p:nvPr/>
        </p:nvSpPr>
        <p:spPr>
          <a:xfrm>
            <a:off x="204787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3" name="Ovale 312"/>
          <p:cNvSpPr/>
          <p:nvPr/>
        </p:nvSpPr>
        <p:spPr>
          <a:xfrm>
            <a:off x="255111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4" name="Ovale 313"/>
          <p:cNvSpPr/>
          <p:nvPr/>
        </p:nvSpPr>
        <p:spPr>
          <a:xfrm>
            <a:off x="154305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5" name="Ovale 314"/>
          <p:cNvSpPr/>
          <p:nvPr/>
        </p:nvSpPr>
        <p:spPr>
          <a:xfrm>
            <a:off x="20478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6" name="Ovale 315"/>
          <p:cNvSpPr/>
          <p:nvPr/>
        </p:nvSpPr>
        <p:spPr>
          <a:xfrm>
            <a:off x="255111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7" name="Ovale 316"/>
          <p:cNvSpPr/>
          <p:nvPr/>
        </p:nvSpPr>
        <p:spPr>
          <a:xfrm>
            <a:off x="456723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8" name="Ovale 317"/>
          <p:cNvSpPr/>
          <p:nvPr/>
        </p:nvSpPr>
        <p:spPr>
          <a:xfrm>
            <a:off x="507206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9" name="Ovale 318"/>
          <p:cNvSpPr/>
          <p:nvPr/>
        </p:nvSpPr>
        <p:spPr>
          <a:xfrm>
            <a:off x="55753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0" name="Ovale 319"/>
          <p:cNvSpPr/>
          <p:nvPr/>
        </p:nvSpPr>
        <p:spPr>
          <a:xfrm>
            <a:off x="45672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1" name="Ovale 320"/>
          <p:cNvSpPr/>
          <p:nvPr/>
        </p:nvSpPr>
        <p:spPr>
          <a:xfrm>
            <a:off x="50720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2" name="Ovale 321"/>
          <p:cNvSpPr/>
          <p:nvPr/>
        </p:nvSpPr>
        <p:spPr>
          <a:xfrm>
            <a:off x="55753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3" name="Ovale 322"/>
          <p:cNvSpPr/>
          <p:nvPr/>
        </p:nvSpPr>
        <p:spPr>
          <a:xfrm>
            <a:off x="45672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4" name="Ovale 323"/>
          <p:cNvSpPr/>
          <p:nvPr/>
        </p:nvSpPr>
        <p:spPr>
          <a:xfrm>
            <a:off x="50720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5" name="Ovale 324"/>
          <p:cNvSpPr/>
          <p:nvPr/>
        </p:nvSpPr>
        <p:spPr>
          <a:xfrm>
            <a:off x="55753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6" name="Ovale 325"/>
          <p:cNvSpPr/>
          <p:nvPr/>
        </p:nvSpPr>
        <p:spPr>
          <a:xfrm>
            <a:off x="608012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7" name="Ovale 326"/>
          <p:cNvSpPr/>
          <p:nvPr/>
        </p:nvSpPr>
        <p:spPr>
          <a:xfrm>
            <a:off x="658336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8" name="Ovale 327"/>
          <p:cNvSpPr/>
          <p:nvPr/>
        </p:nvSpPr>
        <p:spPr>
          <a:xfrm>
            <a:off x="708818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9" name="Ovale 328"/>
          <p:cNvSpPr/>
          <p:nvPr/>
        </p:nvSpPr>
        <p:spPr>
          <a:xfrm>
            <a:off x="60801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0" name="Ovale 329"/>
          <p:cNvSpPr/>
          <p:nvPr/>
        </p:nvSpPr>
        <p:spPr>
          <a:xfrm>
            <a:off x="65833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1" name="Ovale 330"/>
          <p:cNvSpPr/>
          <p:nvPr/>
        </p:nvSpPr>
        <p:spPr>
          <a:xfrm>
            <a:off x="708818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2" name="Ovale 331"/>
          <p:cNvSpPr/>
          <p:nvPr/>
        </p:nvSpPr>
        <p:spPr>
          <a:xfrm>
            <a:off x="60801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3" name="Ovale 332"/>
          <p:cNvSpPr/>
          <p:nvPr/>
        </p:nvSpPr>
        <p:spPr>
          <a:xfrm>
            <a:off x="65833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4" name="Ovale 333"/>
          <p:cNvSpPr/>
          <p:nvPr/>
        </p:nvSpPr>
        <p:spPr>
          <a:xfrm>
            <a:off x="708818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5" name="Ovale 334"/>
          <p:cNvSpPr/>
          <p:nvPr/>
        </p:nvSpPr>
        <p:spPr>
          <a:xfrm>
            <a:off x="759142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6" name="Ovale 335"/>
          <p:cNvSpPr/>
          <p:nvPr/>
        </p:nvSpPr>
        <p:spPr>
          <a:xfrm>
            <a:off x="809625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7" name="Ovale 336"/>
          <p:cNvSpPr/>
          <p:nvPr/>
        </p:nvSpPr>
        <p:spPr>
          <a:xfrm>
            <a:off x="859948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8" name="Ovale 337"/>
          <p:cNvSpPr/>
          <p:nvPr/>
        </p:nvSpPr>
        <p:spPr>
          <a:xfrm>
            <a:off x="75914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9" name="Ovale 338"/>
          <p:cNvSpPr/>
          <p:nvPr/>
        </p:nvSpPr>
        <p:spPr>
          <a:xfrm>
            <a:off x="809625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0" name="Ovale 339"/>
          <p:cNvSpPr/>
          <p:nvPr/>
        </p:nvSpPr>
        <p:spPr>
          <a:xfrm>
            <a:off x="859948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1" name="Ovale 340"/>
          <p:cNvSpPr/>
          <p:nvPr/>
        </p:nvSpPr>
        <p:spPr>
          <a:xfrm>
            <a:off x="75914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2" name="Ovale 341"/>
          <p:cNvSpPr/>
          <p:nvPr/>
        </p:nvSpPr>
        <p:spPr>
          <a:xfrm>
            <a:off x="809625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3" name="Ovale 342"/>
          <p:cNvSpPr/>
          <p:nvPr/>
        </p:nvSpPr>
        <p:spPr>
          <a:xfrm>
            <a:off x="859948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4" name="Ovale 343"/>
          <p:cNvSpPr/>
          <p:nvPr/>
        </p:nvSpPr>
        <p:spPr>
          <a:xfrm>
            <a:off x="305593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5" name="Ovale 344"/>
          <p:cNvSpPr/>
          <p:nvPr/>
        </p:nvSpPr>
        <p:spPr>
          <a:xfrm>
            <a:off x="355917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6" name="Ovale 345"/>
          <p:cNvSpPr/>
          <p:nvPr/>
        </p:nvSpPr>
        <p:spPr>
          <a:xfrm>
            <a:off x="40640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7" name="Ovale 346"/>
          <p:cNvSpPr/>
          <p:nvPr/>
        </p:nvSpPr>
        <p:spPr>
          <a:xfrm>
            <a:off x="30559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8" name="Ovale 347"/>
          <p:cNvSpPr/>
          <p:nvPr/>
        </p:nvSpPr>
        <p:spPr>
          <a:xfrm>
            <a:off x="355917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9" name="Ovale 348"/>
          <p:cNvSpPr/>
          <p:nvPr/>
        </p:nvSpPr>
        <p:spPr>
          <a:xfrm>
            <a:off x="40640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0" name="Ovale 349"/>
          <p:cNvSpPr/>
          <p:nvPr/>
        </p:nvSpPr>
        <p:spPr>
          <a:xfrm>
            <a:off x="30559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1" name="Ovale 350"/>
          <p:cNvSpPr/>
          <p:nvPr/>
        </p:nvSpPr>
        <p:spPr>
          <a:xfrm>
            <a:off x="355917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2" name="Ovale 351"/>
          <p:cNvSpPr/>
          <p:nvPr/>
        </p:nvSpPr>
        <p:spPr>
          <a:xfrm>
            <a:off x="40640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3" name="Ovale 352"/>
          <p:cNvSpPr/>
          <p:nvPr/>
        </p:nvSpPr>
        <p:spPr>
          <a:xfrm>
            <a:off x="154305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4" name="Ovale 353"/>
          <p:cNvSpPr/>
          <p:nvPr/>
        </p:nvSpPr>
        <p:spPr>
          <a:xfrm>
            <a:off x="204787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5" name="Ovale 354"/>
          <p:cNvSpPr/>
          <p:nvPr/>
        </p:nvSpPr>
        <p:spPr>
          <a:xfrm>
            <a:off x="255111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6" name="Ovale 355"/>
          <p:cNvSpPr/>
          <p:nvPr/>
        </p:nvSpPr>
        <p:spPr>
          <a:xfrm>
            <a:off x="154305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7" name="Ovale 356"/>
          <p:cNvSpPr/>
          <p:nvPr/>
        </p:nvSpPr>
        <p:spPr>
          <a:xfrm>
            <a:off x="204787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8" name="Ovale 357"/>
          <p:cNvSpPr/>
          <p:nvPr/>
        </p:nvSpPr>
        <p:spPr>
          <a:xfrm>
            <a:off x="255111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9" name="Ovale 358"/>
          <p:cNvSpPr/>
          <p:nvPr/>
        </p:nvSpPr>
        <p:spPr>
          <a:xfrm>
            <a:off x="154305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0" name="Ovale 359"/>
          <p:cNvSpPr/>
          <p:nvPr/>
        </p:nvSpPr>
        <p:spPr>
          <a:xfrm>
            <a:off x="204787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1" name="Ovale 360"/>
          <p:cNvSpPr/>
          <p:nvPr/>
        </p:nvSpPr>
        <p:spPr>
          <a:xfrm>
            <a:off x="255111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9434" name="CasellaDiTesto 361"/>
          <p:cNvSpPr txBox="1">
            <a:spLocks noChangeArrowheads="1"/>
          </p:cNvSpPr>
          <p:nvPr/>
        </p:nvSpPr>
        <p:spPr bwMode="auto">
          <a:xfrm>
            <a:off x="1579563" y="12192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35" name="CasellaDiTesto 362"/>
          <p:cNvSpPr txBox="1">
            <a:spLocks noChangeArrowheads="1"/>
          </p:cNvSpPr>
          <p:nvPr/>
        </p:nvSpPr>
        <p:spPr bwMode="auto">
          <a:xfrm>
            <a:off x="2101850" y="12192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36" name="CasellaDiTesto 363"/>
          <p:cNvSpPr txBox="1">
            <a:spLocks noChangeArrowheads="1"/>
          </p:cNvSpPr>
          <p:nvPr/>
        </p:nvSpPr>
        <p:spPr bwMode="auto">
          <a:xfrm>
            <a:off x="2590800" y="12192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37" name="CasellaDiTesto 364"/>
          <p:cNvSpPr txBox="1">
            <a:spLocks noChangeArrowheads="1"/>
          </p:cNvSpPr>
          <p:nvPr/>
        </p:nvSpPr>
        <p:spPr bwMode="auto">
          <a:xfrm>
            <a:off x="3092450" y="120967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38" name="CasellaDiTesto 365"/>
          <p:cNvSpPr txBox="1">
            <a:spLocks noChangeArrowheads="1"/>
          </p:cNvSpPr>
          <p:nvPr/>
        </p:nvSpPr>
        <p:spPr bwMode="auto">
          <a:xfrm>
            <a:off x="3594100" y="1216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39" name="CasellaDiTesto 366"/>
          <p:cNvSpPr txBox="1">
            <a:spLocks noChangeArrowheads="1"/>
          </p:cNvSpPr>
          <p:nvPr/>
        </p:nvSpPr>
        <p:spPr bwMode="auto">
          <a:xfrm>
            <a:off x="4116388" y="1216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40" name="CasellaDiTesto 367"/>
          <p:cNvSpPr txBox="1">
            <a:spLocks noChangeArrowheads="1"/>
          </p:cNvSpPr>
          <p:nvPr/>
        </p:nvSpPr>
        <p:spPr bwMode="auto">
          <a:xfrm>
            <a:off x="4605338" y="1216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41" name="CasellaDiTesto 368"/>
          <p:cNvSpPr txBox="1">
            <a:spLocks noChangeArrowheads="1"/>
          </p:cNvSpPr>
          <p:nvPr/>
        </p:nvSpPr>
        <p:spPr bwMode="auto">
          <a:xfrm>
            <a:off x="5106988" y="12065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42" name="CasellaDiTesto 369"/>
          <p:cNvSpPr txBox="1">
            <a:spLocks noChangeArrowheads="1"/>
          </p:cNvSpPr>
          <p:nvPr/>
        </p:nvSpPr>
        <p:spPr bwMode="auto">
          <a:xfrm>
            <a:off x="5621338" y="12192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43" name="CasellaDiTesto 370"/>
          <p:cNvSpPr txBox="1">
            <a:spLocks noChangeArrowheads="1"/>
          </p:cNvSpPr>
          <p:nvPr/>
        </p:nvSpPr>
        <p:spPr bwMode="auto">
          <a:xfrm>
            <a:off x="6143625" y="12192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44" name="CasellaDiTesto 371"/>
          <p:cNvSpPr txBox="1">
            <a:spLocks noChangeArrowheads="1"/>
          </p:cNvSpPr>
          <p:nvPr/>
        </p:nvSpPr>
        <p:spPr bwMode="auto">
          <a:xfrm>
            <a:off x="6634163" y="12192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45" name="CasellaDiTesto 372"/>
          <p:cNvSpPr txBox="1">
            <a:spLocks noChangeArrowheads="1"/>
          </p:cNvSpPr>
          <p:nvPr/>
        </p:nvSpPr>
        <p:spPr bwMode="auto">
          <a:xfrm>
            <a:off x="7134225" y="12096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46" name="CasellaDiTesto 373"/>
          <p:cNvSpPr txBox="1">
            <a:spLocks noChangeArrowheads="1"/>
          </p:cNvSpPr>
          <p:nvPr/>
        </p:nvSpPr>
        <p:spPr bwMode="auto">
          <a:xfrm>
            <a:off x="7642225" y="12160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47" name="CasellaDiTesto 374"/>
          <p:cNvSpPr txBox="1">
            <a:spLocks noChangeArrowheads="1"/>
          </p:cNvSpPr>
          <p:nvPr/>
        </p:nvSpPr>
        <p:spPr bwMode="auto">
          <a:xfrm>
            <a:off x="8132763" y="1216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48" name="CasellaDiTesto 375"/>
          <p:cNvSpPr txBox="1">
            <a:spLocks noChangeArrowheads="1"/>
          </p:cNvSpPr>
          <p:nvPr/>
        </p:nvSpPr>
        <p:spPr bwMode="auto">
          <a:xfrm>
            <a:off x="8632825" y="12065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49" name="CasellaDiTesto 376"/>
          <p:cNvSpPr txBox="1">
            <a:spLocks noChangeArrowheads="1"/>
          </p:cNvSpPr>
          <p:nvPr/>
        </p:nvSpPr>
        <p:spPr bwMode="auto">
          <a:xfrm>
            <a:off x="1617663" y="16922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50" name="CasellaDiTesto 377"/>
          <p:cNvSpPr txBox="1">
            <a:spLocks noChangeArrowheads="1"/>
          </p:cNvSpPr>
          <p:nvPr/>
        </p:nvSpPr>
        <p:spPr bwMode="auto">
          <a:xfrm>
            <a:off x="2139950" y="16922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51" name="CasellaDiTesto 378"/>
          <p:cNvSpPr txBox="1">
            <a:spLocks noChangeArrowheads="1"/>
          </p:cNvSpPr>
          <p:nvPr/>
        </p:nvSpPr>
        <p:spPr bwMode="auto">
          <a:xfrm>
            <a:off x="2630488" y="16922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52" name="CasellaDiTesto 379"/>
          <p:cNvSpPr txBox="1">
            <a:spLocks noChangeArrowheads="1"/>
          </p:cNvSpPr>
          <p:nvPr/>
        </p:nvSpPr>
        <p:spPr bwMode="auto">
          <a:xfrm>
            <a:off x="3130550" y="16827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53" name="CasellaDiTesto 380"/>
          <p:cNvSpPr txBox="1">
            <a:spLocks noChangeArrowheads="1"/>
          </p:cNvSpPr>
          <p:nvPr/>
        </p:nvSpPr>
        <p:spPr bwMode="auto">
          <a:xfrm>
            <a:off x="3632200" y="1687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54" name="CasellaDiTesto 381"/>
          <p:cNvSpPr txBox="1">
            <a:spLocks noChangeArrowheads="1"/>
          </p:cNvSpPr>
          <p:nvPr/>
        </p:nvSpPr>
        <p:spPr bwMode="auto">
          <a:xfrm>
            <a:off x="4154488" y="1687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55" name="CasellaDiTesto 382"/>
          <p:cNvSpPr txBox="1">
            <a:spLocks noChangeArrowheads="1"/>
          </p:cNvSpPr>
          <p:nvPr/>
        </p:nvSpPr>
        <p:spPr bwMode="auto">
          <a:xfrm>
            <a:off x="4645025" y="1687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56" name="CasellaDiTesto 383"/>
          <p:cNvSpPr txBox="1">
            <a:spLocks noChangeArrowheads="1"/>
          </p:cNvSpPr>
          <p:nvPr/>
        </p:nvSpPr>
        <p:spPr bwMode="auto">
          <a:xfrm>
            <a:off x="5145088" y="16779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57" name="CasellaDiTesto 384"/>
          <p:cNvSpPr txBox="1">
            <a:spLocks noChangeArrowheads="1"/>
          </p:cNvSpPr>
          <p:nvPr/>
        </p:nvSpPr>
        <p:spPr bwMode="auto">
          <a:xfrm>
            <a:off x="5661025" y="16906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58" name="CasellaDiTesto 385"/>
          <p:cNvSpPr txBox="1">
            <a:spLocks noChangeArrowheads="1"/>
          </p:cNvSpPr>
          <p:nvPr/>
        </p:nvSpPr>
        <p:spPr bwMode="auto">
          <a:xfrm>
            <a:off x="6183313" y="16906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59" name="CasellaDiTesto 386"/>
          <p:cNvSpPr txBox="1">
            <a:spLocks noChangeArrowheads="1"/>
          </p:cNvSpPr>
          <p:nvPr/>
        </p:nvSpPr>
        <p:spPr bwMode="auto">
          <a:xfrm>
            <a:off x="6673850" y="16906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60" name="CasellaDiTesto 387"/>
          <p:cNvSpPr txBox="1">
            <a:spLocks noChangeArrowheads="1"/>
          </p:cNvSpPr>
          <p:nvPr/>
        </p:nvSpPr>
        <p:spPr bwMode="auto">
          <a:xfrm>
            <a:off x="7173913" y="16827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61" name="CasellaDiTesto 388"/>
          <p:cNvSpPr txBox="1">
            <a:spLocks noChangeArrowheads="1"/>
          </p:cNvSpPr>
          <p:nvPr/>
        </p:nvSpPr>
        <p:spPr bwMode="auto">
          <a:xfrm>
            <a:off x="7681913" y="16875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62" name="CasellaDiTesto 389"/>
          <p:cNvSpPr txBox="1">
            <a:spLocks noChangeArrowheads="1"/>
          </p:cNvSpPr>
          <p:nvPr/>
        </p:nvSpPr>
        <p:spPr bwMode="auto">
          <a:xfrm>
            <a:off x="8170863" y="1687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63" name="CasellaDiTesto 390"/>
          <p:cNvSpPr txBox="1">
            <a:spLocks noChangeArrowheads="1"/>
          </p:cNvSpPr>
          <p:nvPr/>
        </p:nvSpPr>
        <p:spPr bwMode="auto">
          <a:xfrm>
            <a:off x="8672513" y="16779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64" name="CasellaDiTesto 391"/>
          <p:cNvSpPr txBox="1">
            <a:spLocks noChangeArrowheads="1"/>
          </p:cNvSpPr>
          <p:nvPr/>
        </p:nvSpPr>
        <p:spPr bwMode="auto">
          <a:xfrm>
            <a:off x="1570038" y="20653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65" name="CasellaDiTesto 392"/>
          <p:cNvSpPr txBox="1">
            <a:spLocks noChangeArrowheads="1"/>
          </p:cNvSpPr>
          <p:nvPr/>
        </p:nvSpPr>
        <p:spPr bwMode="auto">
          <a:xfrm>
            <a:off x="2092325" y="20653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66" name="CasellaDiTesto 393"/>
          <p:cNvSpPr txBox="1">
            <a:spLocks noChangeArrowheads="1"/>
          </p:cNvSpPr>
          <p:nvPr/>
        </p:nvSpPr>
        <p:spPr bwMode="auto">
          <a:xfrm>
            <a:off x="2581275" y="2065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67" name="CasellaDiTesto 394"/>
          <p:cNvSpPr txBox="1">
            <a:spLocks noChangeArrowheads="1"/>
          </p:cNvSpPr>
          <p:nvPr/>
        </p:nvSpPr>
        <p:spPr bwMode="auto">
          <a:xfrm>
            <a:off x="3082925" y="20558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68" name="CasellaDiTesto 395"/>
          <p:cNvSpPr txBox="1">
            <a:spLocks noChangeArrowheads="1"/>
          </p:cNvSpPr>
          <p:nvPr/>
        </p:nvSpPr>
        <p:spPr bwMode="auto">
          <a:xfrm>
            <a:off x="3584575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69" name="CasellaDiTesto 396"/>
          <p:cNvSpPr txBox="1">
            <a:spLocks noChangeArrowheads="1"/>
          </p:cNvSpPr>
          <p:nvPr/>
        </p:nvSpPr>
        <p:spPr bwMode="auto">
          <a:xfrm>
            <a:off x="4106863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70" name="CasellaDiTesto 397"/>
          <p:cNvSpPr txBox="1">
            <a:spLocks noChangeArrowheads="1"/>
          </p:cNvSpPr>
          <p:nvPr/>
        </p:nvSpPr>
        <p:spPr bwMode="auto">
          <a:xfrm>
            <a:off x="4595813" y="20621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71" name="CasellaDiTesto 398"/>
          <p:cNvSpPr txBox="1">
            <a:spLocks noChangeArrowheads="1"/>
          </p:cNvSpPr>
          <p:nvPr/>
        </p:nvSpPr>
        <p:spPr bwMode="auto">
          <a:xfrm>
            <a:off x="5097463" y="20526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72" name="CasellaDiTesto 399"/>
          <p:cNvSpPr txBox="1">
            <a:spLocks noChangeArrowheads="1"/>
          </p:cNvSpPr>
          <p:nvPr/>
        </p:nvSpPr>
        <p:spPr bwMode="auto">
          <a:xfrm>
            <a:off x="5611813" y="2065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73" name="CasellaDiTesto 400"/>
          <p:cNvSpPr txBox="1">
            <a:spLocks noChangeArrowheads="1"/>
          </p:cNvSpPr>
          <p:nvPr/>
        </p:nvSpPr>
        <p:spPr bwMode="auto">
          <a:xfrm>
            <a:off x="6134100" y="2065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74" name="CasellaDiTesto 401"/>
          <p:cNvSpPr txBox="1">
            <a:spLocks noChangeArrowheads="1"/>
          </p:cNvSpPr>
          <p:nvPr/>
        </p:nvSpPr>
        <p:spPr bwMode="auto">
          <a:xfrm>
            <a:off x="6624638" y="2065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75" name="CasellaDiTesto 402"/>
          <p:cNvSpPr txBox="1">
            <a:spLocks noChangeArrowheads="1"/>
          </p:cNvSpPr>
          <p:nvPr/>
        </p:nvSpPr>
        <p:spPr bwMode="auto">
          <a:xfrm>
            <a:off x="7124700" y="20558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76" name="CasellaDiTesto 403"/>
          <p:cNvSpPr txBox="1">
            <a:spLocks noChangeArrowheads="1"/>
          </p:cNvSpPr>
          <p:nvPr/>
        </p:nvSpPr>
        <p:spPr bwMode="auto">
          <a:xfrm>
            <a:off x="7632700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77" name="CasellaDiTesto 404"/>
          <p:cNvSpPr txBox="1">
            <a:spLocks noChangeArrowheads="1"/>
          </p:cNvSpPr>
          <p:nvPr/>
        </p:nvSpPr>
        <p:spPr bwMode="auto">
          <a:xfrm>
            <a:off x="8123238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78" name="CasellaDiTesto 405"/>
          <p:cNvSpPr txBox="1">
            <a:spLocks noChangeArrowheads="1"/>
          </p:cNvSpPr>
          <p:nvPr/>
        </p:nvSpPr>
        <p:spPr bwMode="auto">
          <a:xfrm>
            <a:off x="8623300" y="20526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79" name="CasellaDiTesto 406"/>
          <p:cNvSpPr txBox="1">
            <a:spLocks noChangeArrowheads="1"/>
          </p:cNvSpPr>
          <p:nvPr/>
        </p:nvSpPr>
        <p:spPr bwMode="auto">
          <a:xfrm>
            <a:off x="1608138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80" name="CasellaDiTesto 407"/>
          <p:cNvSpPr txBox="1">
            <a:spLocks noChangeArrowheads="1"/>
          </p:cNvSpPr>
          <p:nvPr/>
        </p:nvSpPr>
        <p:spPr bwMode="auto">
          <a:xfrm>
            <a:off x="2130425" y="25368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81" name="CasellaDiTesto 408"/>
          <p:cNvSpPr txBox="1">
            <a:spLocks noChangeArrowheads="1"/>
          </p:cNvSpPr>
          <p:nvPr/>
        </p:nvSpPr>
        <p:spPr bwMode="auto">
          <a:xfrm>
            <a:off x="2620963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82" name="CasellaDiTesto 409"/>
          <p:cNvSpPr txBox="1">
            <a:spLocks noChangeArrowheads="1"/>
          </p:cNvSpPr>
          <p:nvPr/>
        </p:nvSpPr>
        <p:spPr bwMode="auto">
          <a:xfrm>
            <a:off x="3121025" y="25273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83" name="CasellaDiTesto 410"/>
          <p:cNvSpPr txBox="1">
            <a:spLocks noChangeArrowheads="1"/>
          </p:cNvSpPr>
          <p:nvPr/>
        </p:nvSpPr>
        <p:spPr bwMode="auto">
          <a:xfrm>
            <a:off x="3622675" y="25336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84" name="CasellaDiTesto 411"/>
          <p:cNvSpPr txBox="1">
            <a:spLocks noChangeArrowheads="1"/>
          </p:cNvSpPr>
          <p:nvPr/>
        </p:nvSpPr>
        <p:spPr bwMode="auto">
          <a:xfrm>
            <a:off x="4144963" y="25336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85" name="CasellaDiTesto 412"/>
          <p:cNvSpPr txBox="1">
            <a:spLocks noChangeArrowheads="1"/>
          </p:cNvSpPr>
          <p:nvPr/>
        </p:nvSpPr>
        <p:spPr bwMode="auto">
          <a:xfrm>
            <a:off x="4635500" y="25336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86" name="CasellaDiTesto 413"/>
          <p:cNvSpPr txBox="1">
            <a:spLocks noChangeArrowheads="1"/>
          </p:cNvSpPr>
          <p:nvPr/>
        </p:nvSpPr>
        <p:spPr bwMode="auto">
          <a:xfrm>
            <a:off x="5135563" y="25241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87" name="CasellaDiTesto 414"/>
          <p:cNvSpPr txBox="1">
            <a:spLocks noChangeArrowheads="1"/>
          </p:cNvSpPr>
          <p:nvPr/>
        </p:nvSpPr>
        <p:spPr bwMode="auto">
          <a:xfrm>
            <a:off x="5651500" y="25368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88" name="CasellaDiTesto 415"/>
          <p:cNvSpPr txBox="1">
            <a:spLocks noChangeArrowheads="1"/>
          </p:cNvSpPr>
          <p:nvPr/>
        </p:nvSpPr>
        <p:spPr bwMode="auto">
          <a:xfrm>
            <a:off x="6173788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89" name="CasellaDiTesto 416"/>
          <p:cNvSpPr txBox="1">
            <a:spLocks noChangeArrowheads="1"/>
          </p:cNvSpPr>
          <p:nvPr/>
        </p:nvSpPr>
        <p:spPr bwMode="auto">
          <a:xfrm>
            <a:off x="6664325" y="25368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90" name="CasellaDiTesto 417"/>
          <p:cNvSpPr txBox="1">
            <a:spLocks noChangeArrowheads="1"/>
          </p:cNvSpPr>
          <p:nvPr/>
        </p:nvSpPr>
        <p:spPr bwMode="auto">
          <a:xfrm>
            <a:off x="7164388" y="25273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91" name="CasellaDiTesto 418"/>
          <p:cNvSpPr txBox="1">
            <a:spLocks noChangeArrowheads="1"/>
          </p:cNvSpPr>
          <p:nvPr/>
        </p:nvSpPr>
        <p:spPr bwMode="auto">
          <a:xfrm>
            <a:off x="7672388" y="25336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92" name="CasellaDiTesto 419"/>
          <p:cNvSpPr txBox="1">
            <a:spLocks noChangeArrowheads="1"/>
          </p:cNvSpPr>
          <p:nvPr/>
        </p:nvSpPr>
        <p:spPr bwMode="auto">
          <a:xfrm>
            <a:off x="8161338" y="25336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93" name="CasellaDiTesto 420"/>
          <p:cNvSpPr txBox="1">
            <a:spLocks noChangeArrowheads="1"/>
          </p:cNvSpPr>
          <p:nvPr/>
        </p:nvSpPr>
        <p:spPr bwMode="auto">
          <a:xfrm>
            <a:off x="8662988" y="25241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94" name="CasellaDiTesto 421"/>
          <p:cNvSpPr txBox="1">
            <a:spLocks noChangeArrowheads="1"/>
          </p:cNvSpPr>
          <p:nvPr/>
        </p:nvSpPr>
        <p:spPr bwMode="auto">
          <a:xfrm>
            <a:off x="1560513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95" name="CasellaDiTesto 422"/>
          <p:cNvSpPr txBox="1">
            <a:spLocks noChangeArrowheads="1"/>
          </p:cNvSpPr>
          <p:nvPr/>
        </p:nvSpPr>
        <p:spPr bwMode="auto">
          <a:xfrm>
            <a:off x="2082800" y="29210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96" name="CasellaDiTesto 423"/>
          <p:cNvSpPr txBox="1">
            <a:spLocks noChangeArrowheads="1"/>
          </p:cNvSpPr>
          <p:nvPr/>
        </p:nvSpPr>
        <p:spPr bwMode="auto">
          <a:xfrm>
            <a:off x="2573338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97" name="CasellaDiTesto 424"/>
          <p:cNvSpPr txBox="1">
            <a:spLocks noChangeArrowheads="1"/>
          </p:cNvSpPr>
          <p:nvPr/>
        </p:nvSpPr>
        <p:spPr bwMode="auto">
          <a:xfrm>
            <a:off x="3073400" y="29114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98" name="CasellaDiTesto 425"/>
          <p:cNvSpPr txBox="1">
            <a:spLocks noChangeArrowheads="1"/>
          </p:cNvSpPr>
          <p:nvPr/>
        </p:nvSpPr>
        <p:spPr bwMode="auto">
          <a:xfrm>
            <a:off x="3575050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499" name="CasellaDiTesto 426"/>
          <p:cNvSpPr txBox="1">
            <a:spLocks noChangeArrowheads="1"/>
          </p:cNvSpPr>
          <p:nvPr/>
        </p:nvSpPr>
        <p:spPr bwMode="auto">
          <a:xfrm>
            <a:off x="4097338" y="29162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00" name="CasellaDiTesto 427"/>
          <p:cNvSpPr txBox="1">
            <a:spLocks noChangeArrowheads="1"/>
          </p:cNvSpPr>
          <p:nvPr/>
        </p:nvSpPr>
        <p:spPr bwMode="auto">
          <a:xfrm>
            <a:off x="4587875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01" name="CasellaDiTesto 428"/>
          <p:cNvSpPr txBox="1">
            <a:spLocks noChangeArrowheads="1"/>
          </p:cNvSpPr>
          <p:nvPr/>
        </p:nvSpPr>
        <p:spPr bwMode="auto">
          <a:xfrm>
            <a:off x="5087938" y="29083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02" name="CasellaDiTesto 429"/>
          <p:cNvSpPr txBox="1">
            <a:spLocks noChangeArrowheads="1"/>
          </p:cNvSpPr>
          <p:nvPr/>
        </p:nvSpPr>
        <p:spPr bwMode="auto">
          <a:xfrm>
            <a:off x="5603875" y="29210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03" name="CasellaDiTesto 430"/>
          <p:cNvSpPr txBox="1">
            <a:spLocks noChangeArrowheads="1"/>
          </p:cNvSpPr>
          <p:nvPr/>
        </p:nvSpPr>
        <p:spPr bwMode="auto">
          <a:xfrm>
            <a:off x="6126163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04" name="CasellaDiTesto 431"/>
          <p:cNvSpPr txBox="1">
            <a:spLocks noChangeArrowheads="1"/>
          </p:cNvSpPr>
          <p:nvPr/>
        </p:nvSpPr>
        <p:spPr bwMode="auto">
          <a:xfrm>
            <a:off x="6616700" y="29210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05" name="CasellaDiTesto 432"/>
          <p:cNvSpPr txBox="1">
            <a:spLocks noChangeArrowheads="1"/>
          </p:cNvSpPr>
          <p:nvPr/>
        </p:nvSpPr>
        <p:spPr bwMode="auto">
          <a:xfrm>
            <a:off x="7116763" y="29114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06" name="CasellaDiTesto 433"/>
          <p:cNvSpPr txBox="1">
            <a:spLocks noChangeArrowheads="1"/>
          </p:cNvSpPr>
          <p:nvPr/>
        </p:nvSpPr>
        <p:spPr bwMode="auto">
          <a:xfrm>
            <a:off x="7624763" y="29162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07" name="CasellaDiTesto 434"/>
          <p:cNvSpPr txBox="1">
            <a:spLocks noChangeArrowheads="1"/>
          </p:cNvSpPr>
          <p:nvPr/>
        </p:nvSpPr>
        <p:spPr bwMode="auto">
          <a:xfrm>
            <a:off x="8113713" y="29162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08" name="CasellaDiTesto 435"/>
          <p:cNvSpPr txBox="1">
            <a:spLocks noChangeArrowheads="1"/>
          </p:cNvSpPr>
          <p:nvPr/>
        </p:nvSpPr>
        <p:spPr bwMode="auto">
          <a:xfrm>
            <a:off x="8615363" y="29083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09" name="CasellaDiTesto 436"/>
          <p:cNvSpPr txBox="1">
            <a:spLocks noChangeArrowheads="1"/>
          </p:cNvSpPr>
          <p:nvPr/>
        </p:nvSpPr>
        <p:spPr bwMode="auto">
          <a:xfrm>
            <a:off x="1600200" y="33924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10" name="CasellaDiTesto 437"/>
          <p:cNvSpPr txBox="1">
            <a:spLocks noChangeArrowheads="1"/>
          </p:cNvSpPr>
          <p:nvPr/>
        </p:nvSpPr>
        <p:spPr bwMode="auto">
          <a:xfrm>
            <a:off x="2122488" y="33924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11" name="CasellaDiTesto 438"/>
          <p:cNvSpPr txBox="1">
            <a:spLocks noChangeArrowheads="1"/>
          </p:cNvSpPr>
          <p:nvPr/>
        </p:nvSpPr>
        <p:spPr bwMode="auto">
          <a:xfrm>
            <a:off x="2613025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12" name="CasellaDiTesto 439"/>
          <p:cNvSpPr txBox="1">
            <a:spLocks noChangeArrowheads="1"/>
          </p:cNvSpPr>
          <p:nvPr/>
        </p:nvSpPr>
        <p:spPr bwMode="auto">
          <a:xfrm>
            <a:off x="3113088" y="33829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13" name="CasellaDiTesto 440"/>
          <p:cNvSpPr txBox="1">
            <a:spLocks noChangeArrowheads="1"/>
          </p:cNvSpPr>
          <p:nvPr/>
        </p:nvSpPr>
        <p:spPr bwMode="auto">
          <a:xfrm>
            <a:off x="3614738" y="33893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14" name="CasellaDiTesto 441"/>
          <p:cNvSpPr txBox="1">
            <a:spLocks noChangeArrowheads="1"/>
          </p:cNvSpPr>
          <p:nvPr/>
        </p:nvSpPr>
        <p:spPr bwMode="auto">
          <a:xfrm>
            <a:off x="4137025" y="33893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15" name="CasellaDiTesto 442"/>
          <p:cNvSpPr txBox="1">
            <a:spLocks noChangeArrowheads="1"/>
          </p:cNvSpPr>
          <p:nvPr/>
        </p:nvSpPr>
        <p:spPr bwMode="auto">
          <a:xfrm>
            <a:off x="4627563" y="33893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16" name="CasellaDiTesto 443"/>
          <p:cNvSpPr txBox="1">
            <a:spLocks noChangeArrowheads="1"/>
          </p:cNvSpPr>
          <p:nvPr/>
        </p:nvSpPr>
        <p:spPr bwMode="auto">
          <a:xfrm>
            <a:off x="5127625" y="33797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17" name="CasellaDiTesto 444"/>
          <p:cNvSpPr txBox="1">
            <a:spLocks noChangeArrowheads="1"/>
          </p:cNvSpPr>
          <p:nvPr/>
        </p:nvSpPr>
        <p:spPr bwMode="auto">
          <a:xfrm>
            <a:off x="5643563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18" name="CasellaDiTesto 445"/>
          <p:cNvSpPr txBox="1">
            <a:spLocks noChangeArrowheads="1"/>
          </p:cNvSpPr>
          <p:nvPr/>
        </p:nvSpPr>
        <p:spPr bwMode="auto">
          <a:xfrm>
            <a:off x="6165850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19" name="CasellaDiTesto 446"/>
          <p:cNvSpPr txBox="1">
            <a:spLocks noChangeArrowheads="1"/>
          </p:cNvSpPr>
          <p:nvPr/>
        </p:nvSpPr>
        <p:spPr bwMode="auto">
          <a:xfrm>
            <a:off x="6654800" y="33924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20" name="CasellaDiTesto 447"/>
          <p:cNvSpPr txBox="1">
            <a:spLocks noChangeArrowheads="1"/>
          </p:cNvSpPr>
          <p:nvPr/>
        </p:nvSpPr>
        <p:spPr bwMode="auto">
          <a:xfrm>
            <a:off x="7156450" y="33829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21" name="CasellaDiTesto 448"/>
          <p:cNvSpPr txBox="1">
            <a:spLocks noChangeArrowheads="1"/>
          </p:cNvSpPr>
          <p:nvPr/>
        </p:nvSpPr>
        <p:spPr bwMode="auto">
          <a:xfrm>
            <a:off x="7662863" y="33893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22" name="CasellaDiTesto 449"/>
          <p:cNvSpPr txBox="1">
            <a:spLocks noChangeArrowheads="1"/>
          </p:cNvSpPr>
          <p:nvPr/>
        </p:nvSpPr>
        <p:spPr bwMode="auto">
          <a:xfrm>
            <a:off x="8153400" y="33893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23" name="CasellaDiTesto 450"/>
          <p:cNvSpPr txBox="1">
            <a:spLocks noChangeArrowheads="1"/>
          </p:cNvSpPr>
          <p:nvPr/>
        </p:nvSpPr>
        <p:spPr bwMode="auto">
          <a:xfrm>
            <a:off x="8655050" y="33797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24" name="CasellaDiTesto 451"/>
          <p:cNvSpPr txBox="1">
            <a:spLocks noChangeArrowheads="1"/>
          </p:cNvSpPr>
          <p:nvPr/>
        </p:nvSpPr>
        <p:spPr bwMode="auto">
          <a:xfrm>
            <a:off x="1557338" y="37576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25" name="CasellaDiTesto 452"/>
          <p:cNvSpPr txBox="1">
            <a:spLocks noChangeArrowheads="1"/>
          </p:cNvSpPr>
          <p:nvPr/>
        </p:nvSpPr>
        <p:spPr bwMode="auto">
          <a:xfrm>
            <a:off x="2079625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26" name="CasellaDiTesto 453"/>
          <p:cNvSpPr txBox="1">
            <a:spLocks noChangeArrowheads="1"/>
          </p:cNvSpPr>
          <p:nvPr/>
        </p:nvSpPr>
        <p:spPr bwMode="auto">
          <a:xfrm>
            <a:off x="2570163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27" name="CasellaDiTesto 454"/>
          <p:cNvSpPr txBox="1">
            <a:spLocks noChangeArrowheads="1"/>
          </p:cNvSpPr>
          <p:nvPr/>
        </p:nvSpPr>
        <p:spPr bwMode="auto">
          <a:xfrm>
            <a:off x="3070225" y="37480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28" name="CasellaDiTesto 455"/>
          <p:cNvSpPr txBox="1">
            <a:spLocks noChangeArrowheads="1"/>
          </p:cNvSpPr>
          <p:nvPr/>
        </p:nvSpPr>
        <p:spPr bwMode="auto">
          <a:xfrm>
            <a:off x="3571875" y="37544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29" name="CasellaDiTesto 456"/>
          <p:cNvSpPr txBox="1">
            <a:spLocks noChangeArrowheads="1"/>
          </p:cNvSpPr>
          <p:nvPr/>
        </p:nvSpPr>
        <p:spPr bwMode="auto">
          <a:xfrm>
            <a:off x="4094163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30" name="CasellaDiTesto 457"/>
          <p:cNvSpPr txBox="1">
            <a:spLocks noChangeArrowheads="1"/>
          </p:cNvSpPr>
          <p:nvPr/>
        </p:nvSpPr>
        <p:spPr bwMode="auto">
          <a:xfrm>
            <a:off x="4584700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31" name="CasellaDiTesto 458"/>
          <p:cNvSpPr txBox="1">
            <a:spLocks noChangeArrowheads="1"/>
          </p:cNvSpPr>
          <p:nvPr/>
        </p:nvSpPr>
        <p:spPr bwMode="auto">
          <a:xfrm>
            <a:off x="5084763" y="37449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32" name="CasellaDiTesto 459"/>
          <p:cNvSpPr txBox="1">
            <a:spLocks noChangeArrowheads="1"/>
          </p:cNvSpPr>
          <p:nvPr/>
        </p:nvSpPr>
        <p:spPr bwMode="auto">
          <a:xfrm>
            <a:off x="5600700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33" name="CasellaDiTesto 460"/>
          <p:cNvSpPr txBox="1">
            <a:spLocks noChangeArrowheads="1"/>
          </p:cNvSpPr>
          <p:nvPr/>
        </p:nvSpPr>
        <p:spPr bwMode="auto">
          <a:xfrm>
            <a:off x="6122988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34" name="CasellaDiTesto 461"/>
          <p:cNvSpPr txBox="1">
            <a:spLocks noChangeArrowheads="1"/>
          </p:cNvSpPr>
          <p:nvPr/>
        </p:nvSpPr>
        <p:spPr bwMode="auto">
          <a:xfrm>
            <a:off x="6611938" y="37576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35" name="CasellaDiTesto 462"/>
          <p:cNvSpPr txBox="1">
            <a:spLocks noChangeArrowheads="1"/>
          </p:cNvSpPr>
          <p:nvPr/>
        </p:nvSpPr>
        <p:spPr bwMode="auto">
          <a:xfrm>
            <a:off x="7113588" y="37480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36" name="CasellaDiTesto 463"/>
          <p:cNvSpPr txBox="1">
            <a:spLocks noChangeArrowheads="1"/>
          </p:cNvSpPr>
          <p:nvPr/>
        </p:nvSpPr>
        <p:spPr bwMode="auto">
          <a:xfrm>
            <a:off x="7620000" y="37544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37" name="CasellaDiTesto 464"/>
          <p:cNvSpPr txBox="1">
            <a:spLocks noChangeArrowheads="1"/>
          </p:cNvSpPr>
          <p:nvPr/>
        </p:nvSpPr>
        <p:spPr bwMode="auto">
          <a:xfrm>
            <a:off x="8110538" y="37544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38" name="CasellaDiTesto 465"/>
          <p:cNvSpPr txBox="1">
            <a:spLocks noChangeArrowheads="1"/>
          </p:cNvSpPr>
          <p:nvPr/>
        </p:nvSpPr>
        <p:spPr bwMode="auto">
          <a:xfrm>
            <a:off x="8610600" y="37449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39" name="CasellaDiTesto 466"/>
          <p:cNvSpPr txBox="1">
            <a:spLocks noChangeArrowheads="1"/>
          </p:cNvSpPr>
          <p:nvPr/>
        </p:nvSpPr>
        <p:spPr bwMode="auto">
          <a:xfrm>
            <a:off x="1597025" y="42306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40" name="CasellaDiTesto 467"/>
          <p:cNvSpPr txBox="1">
            <a:spLocks noChangeArrowheads="1"/>
          </p:cNvSpPr>
          <p:nvPr/>
        </p:nvSpPr>
        <p:spPr bwMode="auto">
          <a:xfrm>
            <a:off x="2119313" y="42306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41" name="CasellaDiTesto 468"/>
          <p:cNvSpPr txBox="1">
            <a:spLocks noChangeArrowheads="1"/>
          </p:cNvSpPr>
          <p:nvPr/>
        </p:nvSpPr>
        <p:spPr bwMode="auto">
          <a:xfrm>
            <a:off x="2608263" y="42306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42" name="CasellaDiTesto 469"/>
          <p:cNvSpPr txBox="1">
            <a:spLocks noChangeArrowheads="1"/>
          </p:cNvSpPr>
          <p:nvPr/>
        </p:nvSpPr>
        <p:spPr bwMode="auto">
          <a:xfrm>
            <a:off x="3109913" y="4221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43" name="CasellaDiTesto 470"/>
          <p:cNvSpPr txBox="1">
            <a:spLocks noChangeArrowheads="1"/>
          </p:cNvSpPr>
          <p:nvPr/>
        </p:nvSpPr>
        <p:spPr bwMode="auto">
          <a:xfrm>
            <a:off x="3611563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44" name="CasellaDiTesto 471"/>
          <p:cNvSpPr txBox="1">
            <a:spLocks noChangeArrowheads="1"/>
          </p:cNvSpPr>
          <p:nvPr/>
        </p:nvSpPr>
        <p:spPr bwMode="auto">
          <a:xfrm>
            <a:off x="4133850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45" name="CasellaDiTesto 472"/>
          <p:cNvSpPr txBox="1">
            <a:spLocks noChangeArrowheads="1"/>
          </p:cNvSpPr>
          <p:nvPr/>
        </p:nvSpPr>
        <p:spPr bwMode="auto">
          <a:xfrm>
            <a:off x="4622800" y="42259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46" name="CasellaDiTesto 473"/>
          <p:cNvSpPr txBox="1">
            <a:spLocks noChangeArrowheads="1"/>
          </p:cNvSpPr>
          <p:nvPr/>
        </p:nvSpPr>
        <p:spPr bwMode="auto">
          <a:xfrm>
            <a:off x="5124450" y="42164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47" name="CasellaDiTesto 474"/>
          <p:cNvSpPr txBox="1">
            <a:spLocks noChangeArrowheads="1"/>
          </p:cNvSpPr>
          <p:nvPr/>
        </p:nvSpPr>
        <p:spPr bwMode="auto">
          <a:xfrm>
            <a:off x="5638800" y="422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48" name="CasellaDiTesto 475"/>
          <p:cNvSpPr txBox="1">
            <a:spLocks noChangeArrowheads="1"/>
          </p:cNvSpPr>
          <p:nvPr/>
        </p:nvSpPr>
        <p:spPr bwMode="auto">
          <a:xfrm>
            <a:off x="6161088" y="4229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49" name="CasellaDiTesto 476"/>
          <p:cNvSpPr txBox="1">
            <a:spLocks noChangeArrowheads="1"/>
          </p:cNvSpPr>
          <p:nvPr/>
        </p:nvSpPr>
        <p:spPr bwMode="auto">
          <a:xfrm>
            <a:off x="6651625" y="422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50" name="CasellaDiTesto 477"/>
          <p:cNvSpPr txBox="1">
            <a:spLocks noChangeArrowheads="1"/>
          </p:cNvSpPr>
          <p:nvPr/>
        </p:nvSpPr>
        <p:spPr bwMode="auto">
          <a:xfrm>
            <a:off x="7151688" y="42211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51" name="CasellaDiTesto 478"/>
          <p:cNvSpPr txBox="1">
            <a:spLocks noChangeArrowheads="1"/>
          </p:cNvSpPr>
          <p:nvPr/>
        </p:nvSpPr>
        <p:spPr bwMode="auto">
          <a:xfrm>
            <a:off x="7659688" y="42259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52" name="CasellaDiTesto 479"/>
          <p:cNvSpPr txBox="1">
            <a:spLocks noChangeArrowheads="1"/>
          </p:cNvSpPr>
          <p:nvPr/>
        </p:nvSpPr>
        <p:spPr bwMode="auto">
          <a:xfrm>
            <a:off x="8150225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53" name="CasellaDiTesto 480"/>
          <p:cNvSpPr txBox="1">
            <a:spLocks noChangeArrowheads="1"/>
          </p:cNvSpPr>
          <p:nvPr/>
        </p:nvSpPr>
        <p:spPr bwMode="auto">
          <a:xfrm>
            <a:off x="8650288" y="42164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54" name="CasellaDiTesto 481"/>
          <p:cNvSpPr txBox="1">
            <a:spLocks noChangeArrowheads="1"/>
          </p:cNvSpPr>
          <p:nvPr/>
        </p:nvSpPr>
        <p:spPr bwMode="auto">
          <a:xfrm>
            <a:off x="1579563" y="4645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55" name="CasellaDiTesto 482"/>
          <p:cNvSpPr txBox="1">
            <a:spLocks noChangeArrowheads="1"/>
          </p:cNvSpPr>
          <p:nvPr/>
        </p:nvSpPr>
        <p:spPr bwMode="auto">
          <a:xfrm>
            <a:off x="2101850" y="4645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56" name="CasellaDiTesto 483"/>
          <p:cNvSpPr txBox="1">
            <a:spLocks noChangeArrowheads="1"/>
          </p:cNvSpPr>
          <p:nvPr/>
        </p:nvSpPr>
        <p:spPr bwMode="auto">
          <a:xfrm>
            <a:off x="2590800" y="46450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57" name="CasellaDiTesto 484"/>
          <p:cNvSpPr txBox="1">
            <a:spLocks noChangeArrowheads="1"/>
          </p:cNvSpPr>
          <p:nvPr/>
        </p:nvSpPr>
        <p:spPr bwMode="auto">
          <a:xfrm>
            <a:off x="3092450" y="46355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58" name="CasellaDiTesto 485"/>
          <p:cNvSpPr txBox="1">
            <a:spLocks noChangeArrowheads="1"/>
          </p:cNvSpPr>
          <p:nvPr/>
        </p:nvSpPr>
        <p:spPr bwMode="auto">
          <a:xfrm>
            <a:off x="3594100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59" name="CasellaDiTesto 486"/>
          <p:cNvSpPr txBox="1">
            <a:spLocks noChangeArrowheads="1"/>
          </p:cNvSpPr>
          <p:nvPr/>
        </p:nvSpPr>
        <p:spPr bwMode="auto">
          <a:xfrm>
            <a:off x="4116388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60" name="CasellaDiTesto 487"/>
          <p:cNvSpPr txBox="1">
            <a:spLocks noChangeArrowheads="1"/>
          </p:cNvSpPr>
          <p:nvPr/>
        </p:nvSpPr>
        <p:spPr bwMode="auto">
          <a:xfrm>
            <a:off x="4605338" y="46418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61" name="CasellaDiTesto 488"/>
          <p:cNvSpPr txBox="1">
            <a:spLocks noChangeArrowheads="1"/>
          </p:cNvSpPr>
          <p:nvPr/>
        </p:nvSpPr>
        <p:spPr bwMode="auto">
          <a:xfrm>
            <a:off x="5106988" y="46323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62" name="CasellaDiTesto 489"/>
          <p:cNvSpPr txBox="1">
            <a:spLocks noChangeArrowheads="1"/>
          </p:cNvSpPr>
          <p:nvPr/>
        </p:nvSpPr>
        <p:spPr bwMode="auto">
          <a:xfrm>
            <a:off x="5621338" y="4645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63" name="CasellaDiTesto 490"/>
          <p:cNvSpPr txBox="1">
            <a:spLocks noChangeArrowheads="1"/>
          </p:cNvSpPr>
          <p:nvPr/>
        </p:nvSpPr>
        <p:spPr bwMode="auto">
          <a:xfrm>
            <a:off x="6143625" y="46450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64" name="CasellaDiTesto 491"/>
          <p:cNvSpPr txBox="1">
            <a:spLocks noChangeArrowheads="1"/>
          </p:cNvSpPr>
          <p:nvPr/>
        </p:nvSpPr>
        <p:spPr bwMode="auto">
          <a:xfrm>
            <a:off x="6634163" y="4645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65" name="CasellaDiTesto 492"/>
          <p:cNvSpPr txBox="1">
            <a:spLocks noChangeArrowheads="1"/>
          </p:cNvSpPr>
          <p:nvPr/>
        </p:nvSpPr>
        <p:spPr bwMode="auto">
          <a:xfrm>
            <a:off x="7134225" y="46355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66" name="CasellaDiTesto 493"/>
          <p:cNvSpPr txBox="1">
            <a:spLocks noChangeArrowheads="1"/>
          </p:cNvSpPr>
          <p:nvPr/>
        </p:nvSpPr>
        <p:spPr bwMode="auto">
          <a:xfrm>
            <a:off x="7642225" y="46418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67" name="CasellaDiTesto 494"/>
          <p:cNvSpPr txBox="1">
            <a:spLocks noChangeArrowheads="1"/>
          </p:cNvSpPr>
          <p:nvPr/>
        </p:nvSpPr>
        <p:spPr bwMode="auto">
          <a:xfrm>
            <a:off x="8132763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68" name="CasellaDiTesto 495"/>
          <p:cNvSpPr txBox="1">
            <a:spLocks noChangeArrowheads="1"/>
          </p:cNvSpPr>
          <p:nvPr/>
        </p:nvSpPr>
        <p:spPr bwMode="auto">
          <a:xfrm>
            <a:off x="8632825" y="46323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69" name="CasellaDiTesto 496"/>
          <p:cNvSpPr txBox="1">
            <a:spLocks noChangeArrowheads="1"/>
          </p:cNvSpPr>
          <p:nvPr/>
        </p:nvSpPr>
        <p:spPr bwMode="auto">
          <a:xfrm>
            <a:off x="1617663" y="5118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70" name="CasellaDiTesto 497"/>
          <p:cNvSpPr txBox="1">
            <a:spLocks noChangeArrowheads="1"/>
          </p:cNvSpPr>
          <p:nvPr/>
        </p:nvSpPr>
        <p:spPr bwMode="auto">
          <a:xfrm>
            <a:off x="2139950" y="5118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71" name="CasellaDiTesto 498"/>
          <p:cNvSpPr txBox="1">
            <a:spLocks noChangeArrowheads="1"/>
          </p:cNvSpPr>
          <p:nvPr/>
        </p:nvSpPr>
        <p:spPr bwMode="auto">
          <a:xfrm>
            <a:off x="2630488" y="5118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72" name="CasellaDiTesto 499"/>
          <p:cNvSpPr txBox="1">
            <a:spLocks noChangeArrowheads="1"/>
          </p:cNvSpPr>
          <p:nvPr/>
        </p:nvSpPr>
        <p:spPr bwMode="auto">
          <a:xfrm>
            <a:off x="3130550" y="51085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73" name="CasellaDiTesto 500"/>
          <p:cNvSpPr txBox="1">
            <a:spLocks noChangeArrowheads="1"/>
          </p:cNvSpPr>
          <p:nvPr/>
        </p:nvSpPr>
        <p:spPr bwMode="auto">
          <a:xfrm>
            <a:off x="3632200" y="5113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74" name="CasellaDiTesto 501"/>
          <p:cNvSpPr txBox="1">
            <a:spLocks noChangeArrowheads="1"/>
          </p:cNvSpPr>
          <p:nvPr/>
        </p:nvSpPr>
        <p:spPr bwMode="auto">
          <a:xfrm>
            <a:off x="4154488" y="5113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75" name="CasellaDiTesto 502"/>
          <p:cNvSpPr txBox="1">
            <a:spLocks noChangeArrowheads="1"/>
          </p:cNvSpPr>
          <p:nvPr/>
        </p:nvSpPr>
        <p:spPr bwMode="auto">
          <a:xfrm>
            <a:off x="4645025" y="5113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76" name="CasellaDiTesto 503"/>
          <p:cNvSpPr txBox="1">
            <a:spLocks noChangeArrowheads="1"/>
          </p:cNvSpPr>
          <p:nvPr/>
        </p:nvSpPr>
        <p:spPr bwMode="auto">
          <a:xfrm>
            <a:off x="5145088" y="51038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77" name="CasellaDiTesto 504"/>
          <p:cNvSpPr txBox="1">
            <a:spLocks noChangeArrowheads="1"/>
          </p:cNvSpPr>
          <p:nvPr/>
        </p:nvSpPr>
        <p:spPr bwMode="auto">
          <a:xfrm>
            <a:off x="5661025" y="5116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78" name="CasellaDiTesto 505"/>
          <p:cNvSpPr txBox="1">
            <a:spLocks noChangeArrowheads="1"/>
          </p:cNvSpPr>
          <p:nvPr/>
        </p:nvSpPr>
        <p:spPr bwMode="auto">
          <a:xfrm>
            <a:off x="6183313" y="5116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79" name="CasellaDiTesto 506"/>
          <p:cNvSpPr txBox="1">
            <a:spLocks noChangeArrowheads="1"/>
          </p:cNvSpPr>
          <p:nvPr/>
        </p:nvSpPr>
        <p:spPr bwMode="auto">
          <a:xfrm>
            <a:off x="6673850" y="51165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80" name="CasellaDiTesto 507"/>
          <p:cNvSpPr txBox="1">
            <a:spLocks noChangeArrowheads="1"/>
          </p:cNvSpPr>
          <p:nvPr/>
        </p:nvSpPr>
        <p:spPr bwMode="auto">
          <a:xfrm>
            <a:off x="7173913" y="51085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81" name="CasellaDiTesto 508"/>
          <p:cNvSpPr txBox="1">
            <a:spLocks noChangeArrowheads="1"/>
          </p:cNvSpPr>
          <p:nvPr/>
        </p:nvSpPr>
        <p:spPr bwMode="auto">
          <a:xfrm>
            <a:off x="7681913" y="51133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82" name="CasellaDiTesto 509"/>
          <p:cNvSpPr txBox="1">
            <a:spLocks noChangeArrowheads="1"/>
          </p:cNvSpPr>
          <p:nvPr/>
        </p:nvSpPr>
        <p:spPr bwMode="auto">
          <a:xfrm>
            <a:off x="8170863" y="5113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83" name="CasellaDiTesto 510"/>
          <p:cNvSpPr txBox="1">
            <a:spLocks noChangeArrowheads="1"/>
          </p:cNvSpPr>
          <p:nvPr/>
        </p:nvSpPr>
        <p:spPr bwMode="auto">
          <a:xfrm>
            <a:off x="8672513" y="51038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84" name="CasellaDiTesto 511"/>
          <p:cNvSpPr txBox="1">
            <a:spLocks noChangeArrowheads="1"/>
          </p:cNvSpPr>
          <p:nvPr/>
        </p:nvSpPr>
        <p:spPr bwMode="auto">
          <a:xfrm>
            <a:off x="1568450" y="55118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85" name="CasellaDiTesto 512"/>
          <p:cNvSpPr txBox="1">
            <a:spLocks noChangeArrowheads="1"/>
          </p:cNvSpPr>
          <p:nvPr/>
        </p:nvSpPr>
        <p:spPr bwMode="auto">
          <a:xfrm>
            <a:off x="2090738" y="55118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86" name="CasellaDiTesto 513"/>
          <p:cNvSpPr txBox="1">
            <a:spLocks noChangeArrowheads="1"/>
          </p:cNvSpPr>
          <p:nvPr/>
        </p:nvSpPr>
        <p:spPr bwMode="auto">
          <a:xfrm>
            <a:off x="2581275" y="55118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87" name="CasellaDiTesto 514"/>
          <p:cNvSpPr txBox="1">
            <a:spLocks noChangeArrowheads="1"/>
          </p:cNvSpPr>
          <p:nvPr/>
        </p:nvSpPr>
        <p:spPr bwMode="auto">
          <a:xfrm>
            <a:off x="3081338" y="55022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88" name="CasellaDiTesto 515"/>
          <p:cNvSpPr txBox="1">
            <a:spLocks noChangeArrowheads="1"/>
          </p:cNvSpPr>
          <p:nvPr/>
        </p:nvSpPr>
        <p:spPr bwMode="auto">
          <a:xfrm>
            <a:off x="3582988" y="55086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89" name="CasellaDiTesto 516"/>
          <p:cNvSpPr txBox="1">
            <a:spLocks noChangeArrowheads="1"/>
          </p:cNvSpPr>
          <p:nvPr/>
        </p:nvSpPr>
        <p:spPr bwMode="auto">
          <a:xfrm>
            <a:off x="4105275" y="55086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90" name="CasellaDiTesto 517"/>
          <p:cNvSpPr txBox="1">
            <a:spLocks noChangeArrowheads="1"/>
          </p:cNvSpPr>
          <p:nvPr/>
        </p:nvSpPr>
        <p:spPr bwMode="auto">
          <a:xfrm>
            <a:off x="4595813" y="55086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91" name="CasellaDiTesto 518"/>
          <p:cNvSpPr txBox="1">
            <a:spLocks noChangeArrowheads="1"/>
          </p:cNvSpPr>
          <p:nvPr/>
        </p:nvSpPr>
        <p:spPr bwMode="auto">
          <a:xfrm>
            <a:off x="5095875" y="549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92" name="CasellaDiTesto 519"/>
          <p:cNvSpPr txBox="1">
            <a:spLocks noChangeArrowheads="1"/>
          </p:cNvSpPr>
          <p:nvPr/>
        </p:nvSpPr>
        <p:spPr bwMode="auto">
          <a:xfrm>
            <a:off x="5611813" y="55118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93" name="CasellaDiTesto 520"/>
          <p:cNvSpPr txBox="1">
            <a:spLocks noChangeArrowheads="1"/>
          </p:cNvSpPr>
          <p:nvPr/>
        </p:nvSpPr>
        <p:spPr bwMode="auto">
          <a:xfrm>
            <a:off x="6134100" y="55118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94" name="CasellaDiTesto 521"/>
          <p:cNvSpPr txBox="1">
            <a:spLocks noChangeArrowheads="1"/>
          </p:cNvSpPr>
          <p:nvPr/>
        </p:nvSpPr>
        <p:spPr bwMode="auto">
          <a:xfrm>
            <a:off x="6624638" y="55118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95" name="CasellaDiTesto 522"/>
          <p:cNvSpPr txBox="1">
            <a:spLocks noChangeArrowheads="1"/>
          </p:cNvSpPr>
          <p:nvPr/>
        </p:nvSpPr>
        <p:spPr bwMode="auto">
          <a:xfrm>
            <a:off x="7124700" y="55022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96" name="CasellaDiTesto 523"/>
          <p:cNvSpPr txBox="1">
            <a:spLocks noChangeArrowheads="1"/>
          </p:cNvSpPr>
          <p:nvPr/>
        </p:nvSpPr>
        <p:spPr bwMode="auto">
          <a:xfrm>
            <a:off x="7632700" y="55086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97" name="CasellaDiTesto 524"/>
          <p:cNvSpPr txBox="1">
            <a:spLocks noChangeArrowheads="1"/>
          </p:cNvSpPr>
          <p:nvPr/>
        </p:nvSpPr>
        <p:spPr bwMode="auto">
          <a:xfrm>
            <a:off x="8121650" y="55086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98" name="CasellaDiTesto 525"/>
          <p:cNvSpPr txBox="1">
            <a:spLocks noChangeArrowheads="1"/>
          </p:cNvSpPr>
          <p:nvPr/>
        </p:nvSpPr>
        <p:spPr bwMode="auto">
          <a:xfrm>
            <a:off x="8623300" y="54991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599" name="CasellaDiTesto 526"/>
          <p:cNvSpPr txBox="1">
            <a:spLocks noChangeArrowheads="1"/>
          </p:cNvSpPr>
          <p:nvPr/>
        </p:nvSpPr>
        <p:spPr bwMode="auto">
          <a:xfrm>
            <a:off x="1608138" y="59832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00" name="CasellaDiTesto 527"/>
          <p:cNvSpPr txBox="1">
            <a:spLocks noChangeArrowheads="1"/>
          </p:cNvSpPr>
          <p:nvPr/>
        </p:nvSpPr>
        <p:spPr bwMode="auto">
          <a:xfrm>
            <a:off x="2130425" y="59832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01" name="CasellaDiTesto 528"/>
          <p:cNvSpPr txBox="1">
            <a:spLocks noChangeArrowheads="1"/>
          </p:cNvSpPr>
          <p:nvPr/>
        </p:nvSpPr>
        <p:spPr bwMode="auto">
          <a:xfrm>
            <a:off x="2620963" y="59832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02" name="CasellaDiTesto 529"/>
          <p:cNvSpPr txBox="1">
            <a:spLocks noChangeArrowheads="1"/>
          </p:cNvSpPr>
          <p:nvPr/>
        </p:nvSpPr>
        <p:spPr bwMode="auto">
          <a:xfrm>
            <a:off x="3121025" y="597376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03" name="CasellaDiTesto 530"/>
          <p:cNvSpPr txBox="1">
            <a:spLocks noChangeArrowheads="1"/>
          </p:cNvSpPr>
          <p:nvPr/>
        </p:nvSpPr>
        <p:spPr bwMode="auto">
          <a:xfrm>
            <a:off x="3622675" y="59801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04" name="CasellaDiTesto 531"/>
          <p:cNvSpPr txBox="1">
            <a:spLocks noChangeArrowheads="1"/>
          </p:cNvSpPr>
          <p:nvPr/>
        </p:nvSpPr>
        <p:spPr bwMode="auto">
          <a:xfrm>
            <a:off x="4144963" y="59801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05" name="CasellaDiTesto 532"/>
          <p:cNvSpPr txBox="1">
            <a:spLocks noChangeArrowheads="1"/>
          </p:cNvSpPr>
          <p:nvPr/>
        </p:nvSpPr>
        <p:spPr bwMode="auto">
          <a:xfrm>
            <a:off x="4635500" y="59801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06" name="CasellaDiTesto 533"/>
          <p:cNvSpPr txBox="1">
            <a:spLocks noChangeArrowheads="1"/>
          </p:cNvSpPr>
          <p:nvPr/>
        </p:nvSpPr>
        <p:spPr bwMode="auto">
          <a:xfrm>
            <a:off x="5135563" y="59705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07" name="CasellaDiTesto 534"/>
          <p:cNvSpPr txBox="1">
            <a:spLocks noChangeArrowheads="1"/>
          </p:cNvSpPr>
          <p:nvPr/>
        </p:nvSpPr>
        <p:spPr bwMode="auto">
          <a:xfrm>
            <a:off x="5651500" y="59832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08" name="CasellaDiTesto 535"/>
          <p:cNvSpPr txBox="1">
            <a:spLocks noChangeArrowheads="1"/>
          </p:cNvSpPr>
          <p:nvPr/>
        </p:nvSpPr>
        <p:spPr bwMode="auto">
          <a:xfrm>
            <a:off x="6173788" y="59832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09" name="CasellaDiTesto 536"/>
          <p:cNvSpPr txBox="1">
            <a:spLocks noChangeArrowheads="1"/>
          </p:cNvSpPr>
          <p:nvPr/>
        </p:nvSpPr>
        <p:spPr bwMode="auto">
          <a:xfrm>
            <a:off x="6662738" y="59832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10" name="CasellaDiTesto 537"/>
          <p:cNvSpPr txBox="1">
            <a:spLocks noChangeArrowheads="1"/>
          </p:cNvSpPr>
          <p:nvPr/>
        </p:nvSpPr>
        <p:spPr bwMode="auto">
          <a:xfrm>
            <a:off x="7164388" y="59737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11" name="CasellaDiTesto 538"/>
          <p:cNvSpPr txBox="1">
            <a:spLocks noChangeArrowheads="1"/>
          </p:cNvSpPr>
          <p:nvPr/>
        </p:nvSpPr>
        <p:spPr bwMode="auto">
          <a:xfrm>
            <a:off x="7670800" y="59801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12" name="CasellaDiTesto 539"/>
          <p:cNvSpPr txBox="1">
            <a:spLocks noChangeArrowheads="1"/>
          </p:cNvSpPr>
          <p:nvPr/>
        </p:nvSpPr>
        <p:spPr bwMode="auto">
          <a:xfrm>
            <a:off x="8161338" y="59801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09613" name="CasellaDiTesto 540"/>
          <p:cNvSpPr txBox="1">
            <a:spLocks noChangeArrowheads="1"/>
          </p:cNvSpPr>
          <p:nvPr/>
        </p:nvSpPr>
        <p:spPr bwMode="auto">
          <a:xfrm>
            <a:off x="8662988" y="59705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Ovale 358"/>
          <p:cNvSpPr/>
          <p:nvPr/>
        </p:nvSpPr>
        <p:spPr>
          <a:xfrm>
            <a:off x="8128000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0" name="Ovale 359"/>
          <p:cNvSpPr/>
          <p:nvPr/>
        </p:nvSpPr>
        <p:spPr>
          <a:xfrm>
            <a:off x="8632825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1" name="Ovale 360"/>
          <p:cNvSpPr/>
          <p:nvPr/>
        </p:nvSpPr>
        <p:spPr>
          <a:xfrm>
            <a:off x="6616700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2" name="Ovale 361"/>
          <p:cNvSpPr/>
          <p:nvPr/>
        </p:nvSpPr>
        <p:spPr>
          <a:xfrm>
            <a:off x="7119938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3" name="Ovale 362"/>
          <p:cNvSpPr/>
          <p:nvPr/>
        </p:nvSpPr>
        <p:spPr>
          <a:xfrm>
            <a:off x="7624763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4" name="Ovale 363"/>
          <p:cNvSpPr/>
          <p:nvPr/>
        </p:nvSpPr>
        <p:spPr>
          <a:xfrm>
            <a:off x="5103813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5" name="Ovale 364"/>
          <p:cNvSpPr/>
          <p:nvPr/>
        </p:nvSpPr>
        <p:spPr>
          <a:xfrm>
            <a:off x="5608638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6" name="Ovale 365"/>
          <p:cNvSpPr/>
          <p:nvPr/>
        </p:nvSpPr>
        <p:spPr>
          <a:xfrm>
            <a:off x="6111875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1" name="Ovale 350"/>
          <p:cNvSpPr/>
          <p:nvPr/>
        </p:nvSpPr>
        <p:spPr>
          <a:xfrm>
            <a:off x="4600575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2" name="Ovale 351"/>
          <p:cNvSpPr/>
          <p:nvPr/>
        </p:nvSpPr>
        <p:spPr>
          <a:xfrm>
            <a:off x="5105400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3" name="Ovale 352"/>
          <p:cNvSpPr/>
          <p:nvPr/>
        </p:nvSpPr>
        <p:spPr>
          <a:xfrm>
            <a:off x="3089275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4" name="Ovale 353"/>
          <p:cNvSpPr/>
          <p:nvPr/>
        </p:nvSpPr>
        <p:spPr>
          <a:xfrm>
            <a:off x="3592513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5" name="Ovale 354"/>
          <p:cNvSpPr/>
          <p:nvPr/>
        </p:nvSpPr>
        <p:spPr>
          <a:xfrm>
            <a:off x="4097338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6" name="Ovale 355"/>
          <p:cNvSpPr/>
          <p:nvPr/>
        </p:nvSpPr>
        <p:spPr>
          <a:xfrm>
            <a:off x="1576388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7" name="Ovale 356"/>
          <p:cNvSpPr/>
          <p:nvPr/>
        </p:nvSpPr>
        <p:spPr>
          <a:xfrm>
            <a:off x="2081213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8" name="Ovale 357"/>
          <p:cNvSpPr/>
          <p:nvPr/>
        </p:nvSpPr>
        <p:spPr>
          <a:xfrm>
            <a:off x="2584450" y="595312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" name="Rettangolo arrotondato 3"/>
          <p:cNvSpPr/>
          <p:nvPr/>
        </p:nvSpPr>
        <p:spPr>
          <a:xfrm>
            <a:off x="7231063" y="404813"/>
            <a:ext cx="2305050" cy="503237"/>
          </a:xfrm>
          <a:prstGeom prst="round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1315" name="CasellaDiTesto 4"/>
          <p:cNvSpPr txBox="1">
            <a:spLocks noChangeArrowheads="1"/>
          </p:cNvSpPr>
          <p:nvPr/>
        </p:nvSpPr>
        <p:spPr bwMode="auto">
          <a:xfrm>
            <a:off x="7375525" y="333375"/>
            <a:ext cx="2089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it-IT" altLang="it-IT" sz="3600" b="1" i="0">
                <a:solidFill>
                  <a:srgbClr val="FFFFFF"/>
                </a:solidFill>
              </a:rPr>
              <a:t>h. 10:00</a:t>
            </a:r>
          </a:p>
        </p:txBody>
      </p:sp>
      <p:sp>
        <p:nvSpPr>
          <p:cNvPr id="6" name="Ovale 5"/>
          <p:cNvSpPr/>
          <p:nvPr/>
        </p:nvSpPr>
        <p:spPr>
          <a:xfrm>
            <a:off x="45672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1317" name="CasellaDiTesto 6"/>
          <p:cNvSpPr txBox="1">
            <a:spLocks noChangeArrowheads="1"/>
          </p:cNvSpPr>
          <p:nvPr/>
        </p:nvSpPr>
        <p:spPr bwMode="auto">
          <a:xfrm>
            <a:off x="1111250" y="323850"/>
            <a:ext cx="75247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i="0">
                <a:solidFill>
                  <a:srgbClr val="FFFFFF"/>
                </a:solidFill>
              </a:rPr>
              <a:t>1.073.741.824  Cellule batteriche</a:t>
            </a:r>
          </a:p>
        </p:txBody>
      </p:sp>
      <p:sp>
        <p:nvSpPr>
          <p:cNvPr id="8" name="Ovale 7"/>
          <p:cNvSpPr/>
          <p:nvPr/>
        </p:nvSpPr>
        <p:spPr>
          <a:xfrm>
            <a:off x="50720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" name="Ovale 8"/>
          <p:cNvSpPr/>
          <p:nvPr/>
        </p:nvSpPr>
        <p:spPr>
          <a:xfrm>
            <a:off x="55753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" name="Ovale 9"/>
          <p:cNvSpPr/>
          <p:nvPr/>
        </p:nvSpPr>
        <p:spPr>
          <a:xfrm>
            <a:off x="45672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" name="Ovale 10"/>
          <p:cNvSpPr/>
          <p:nvPr/>
        </p:nvSpPr>
        <p:spPr>
          <a:xfrm>
            <a:off x="50720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" name="Ovale 11"/>
          <p:cNvSpPr/>
          <p:nvPr/>
        </p:nvSpPr>
        <p:spPr>
          <a:xfrm>
            <a:off x="55753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" name="Ovale 12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" name="Ovale 13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" name="Ovale 14"/>
          <p:cNvSpPr/>
          <p:nvPr/>
        </p:nvSpPr>
        <p:spPr>
          <a:xfrm>
            <a:off x="55753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" name="Ovale 15"/>
          <p:cNvSpPr/>
          <p:nvPr/>
        </p:nvSpPr>
        <p:spPr>
          <a:xfrm>
            <a:off x="45672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" name="Ovale 16"/>
          <p:cNvSpPr/>
          <p:nvPr/>
        </p:nvSpPr>
        <p:spPr>
          <a:xfrm>
            <a:off x="50720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" name="Ovale 17"/>
          <p:cNvSpPr/>
          <p:nvPr/>
        </p:nvSpPr>
        <p:spPr>
          <a:xfrm>
            <a:off x="55753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" name="Ovale 18"/>
          <p:cNvSpPr/>
          <p:nvPr/>
        </p:nvSpPr>
        <p:spPr>
          <a:xfrm>
            <a:off x="45672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" name="Ovale 19"/>
          <p:cNvSpPr/>
          <p:nvPr/>
        </p:nvSpPr>
        <p:spPr>
          <a:xfrm>
            <a:off x="50720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" name="Ovale 20"/>
          <p:cNvSpPr/>
          <p:nvPr/>
        </p:nvSpPr>
        <p:spPr>
          <a:xfrm>
            <a:off x="55753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" name="Ovale 21"/>
          <p:cNvSpPr/>
          <p:nvPr/>
        </p:nvSpPr>
        <p:spPr>
          <a:xfrm>
            <a:off x="45672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" name="Ovale 22"/>
          <p:cNvSpPr/>
          <p:nvPr/>
        </p:nvSpPr>
        <p:spPr>
          <a:xfrm>
            <a:off x="50720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" name="Ovale 23"/>
          <p:cNvSpPr/>
          <p:nvPr/>
        </p:nvSpPr>
        <p:spPr>
          <a:xfrm>
            <a:off x="55753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" name="Ovale 24"/>
          <p:cNvSpPr/>
          <p:nvPr/>
        </p:nvSpPr>
        <p:spPr>
          <a:xfrm>
            <a:off x="456723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" name="Ovale 25"/>
          <p:cNvSpPr/>
          <p:nvPr/>
        </p:nvSpPr>
        <p:spPr>
          <a:xfrm>
            <a:off x="507206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" name="Ovale 26"/>
          <p:cNvSpPr/>
          <p:nvPr/>
        </p:nvSpPr>
        <p:spPr>
          <a:xfrm>
            <a:off x="557530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" name="Ovale 27"/>
          <p:cNvSpPr/>
          <p:nvPr/>
        </p:nvSpPr>
        <p:spPr>
          <a:xfrm>
            <a:off x="45672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" name="Ovale 28"/>
          <p:cNvSpPr/>
          <p:nvPr/>
        </p:nvSpPr>
        <p:spPr>
          <a:xfrm>
            <a:off x="50720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" name="Ovale 29"/>
          <p:cNvSpPr/>
          <p:nvPr/>
        </p:nvSpPr>
        <p:spPr>
          <a:xfrm>
            <a:off x="55753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" name="Ovale 30"/>
          <p:cNvSpPr/>
          <p:nvPr/>
        </p:nvSpPr>
        <p:spPr>
          <a:xfrm>
            <a:off x="60801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" name="Ovale 31"/>
          <p:cNvSpPr/>
          <p:nvPr/>
        </p:nvSpPr>
        <p:spPr>
          <a:xfrm>
            <a:off x="65833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" name="Ovale 32"/>
          <p:cNvSpPr/>
          <p:nvPr/>
        </p:nvSpPr>
        <p:spPr>
          <a:xfrm>
            <a:off x="70881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" name="Ovale 33"/>
          <p:cNvSpPr/>
          <p:nvPr/>
        </p:nvSpPr>
        <p:spPr>
          <a:xfrm>
            <a:off x="60801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" name="Ovale 34"/>
          <p:cNvSpPr/>
          <p:nvPr/>
        </p:nvSpPr>
        <p:spPr>
          <a:xfrm>
            <a:off x="65833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" name="Ovale 35"/>
          <p:cNvSpPr/>
          <p:nvPr/>
        </p:nvSpPr>
        <p:spPr>
          <a:xfrm>
            <a:off x="70881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" name="Ovale 36"/>
          <p:cNvSpPr/>
          <p:nvPr/>
        </p:nvSpPr>
        <p:spPr>
          <a:xfrm>
            <a:off x="60801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" name="Ovale 37"/>
          <p:cNvSpPr/>
          <p:nvPr/>
        </p:nvSpPr>
        <p:spPr>
          <a:xfrm>
            <a:off x="65833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" name="Ovale 38"/>
          <p:cNvSpPr/>
          <p:nvPr/>
        </p:nvSpPr>
        <p:spPr>
          <a:xfrm>
            <a:off x="708818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" name="Ovale 39"/>
          <p:cNvSpPr/>
          <p:nvPr/>
        </p:nvSpPr>
        <p:spPr>
          <a:xfrm>
            <a:off x="60801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" name="Ovale 40"/>
          <p:cNvSpPr/>
          <p:nvPr/>
        </p:nvSpPr>
        <p:spPr>
          <a:xfrm>
            <a:off x="65833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" name="Ovale 41"/>
          <p:cNvSpPr/>
          <p:nvPr/>
        </p:nvSpPr>
        <p:spPr>
          <a:xfrm>
            <a:off x="70881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" name="Ovale 42"/>
          <p:cNvSpPr/>
          <p:nvPr/>
        </p:nvSpPr>
        <p:spPr>
          <a:xfrm>
            <a:off x="60801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" name="Ovale 43"/>
          <p:cNvSpPr/>
          <p:nvPr/>
        </p:nvSpPr>
        <p:spPr>
          <a:xfrm>
            <a:off x="65833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" name="Ovale 44"/>
          <p:cNvSpPr/>
          <p:nvPr/>
        </p:nvSpPr>
        <p:spPr>
          <a:xfrm>
            <a:off x="70881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" name="Ovale 45"/>
          <p:cNvSpPr/>
          <p:nvPr/>
        </p:nvSpPr>
        <p:spPr>
          <a:xfrm>
            <a:off x="60801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" name="Ovale 46"/>
          <p:cNvSpPr/>
          <p:nvPr/>
        </p:nvSpPr>
        <p:spPr>
          <a:xfrm>
            <a:off x="65833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" name="Ovale 47"/>
          <p:cNvSpPr/>
          <p:nvPr/>
        </p:nvSpPr>
        <p:spPr>
          <a:xfrm>
            <a:off x="708818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" name="Ovale 48"/>
          <p:cNvSpPr/>
          <p:nvPr/>
        </p:nvSpPr>
        <p:spPr>
          <a:xfrm>
            <a:off x="60801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" name="Ovale 49"/>
          <p:cNvSpPr/>
          <p:nvPr/>
        </p:nvSpPr>
        <p:spPr>
          <a:xfrm>
            <a:off x="658336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1" name="Ovale 50"/>
          <p:cNvSpPr/>
          <p:nvPr/>
        </p:nvSpPr>
        <p:spPr>
          <a:xfrm>
            <a:off x="708818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2" name="Ovale 51"/>
          <p:cNvSpPr/>
          <p:nvPr/>
        </p:nvSpPr>
        <p:spPr>
          <a:xfrm>
            <a:off x="60801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3" name="Ovale 52"/>
          <p:cNvSpPr/>
          <p:nvPr/>
        </p:nvSpPr>
        <p:spPr>
          <a:xfrm>
            <a:off x="65833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4" name="Ovale 53"/>
          <p:cNvSpPr/>
          <p:nvPr/>
        </p:nvSpPr>
        <p:spPr>
          <a:xfrm>
            <a:off x="708818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5" name="Ovale 54"/>
          <p:cNvSpPr/>
          <p:nvPr/>
        </p:nvSpPr>
        <p:spPr>
          <a:xfrm>
            <a:off x="75914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6" name="Ovale 55"/>
          <p:cNvSpPr/>
          <p:nvPr/>
        </p:nvSpPr>
        <p:spPr>
          <a:xfrm>
            <a:off x="809625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7" name="Ovale 56"/>
          <p:cNvSpPr/>
          <p:nvPr/>
        </p:nvSpPr>
        <p:spPr>
          <a:xfrm>
            <a:off x="85994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8" name="Ovale 57"/>
          <p:cNvSpPr/>
          <p:nvPr/>
        </p:nvSpPr>
        <p:spPr>
          <a:xfrm>
            <a:off x="75914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9" name="Ovale 58"/>
          <p:cNvSpPr/>
          <p:nvPr/>
        </p:nvSpPr>
        <p:spPr>
          <a:xfrm>
            <a:off x="809625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0" name="Ovale 59"/>
          <p:cNvSpPr/>
          <p:nvPr/>
        </p:nvSpPr>
        <p:spPr>
          <a:xfrm>
            <a:off x="85994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1" name="Ovale 60"/>
          <p:cNvSpPr/>
          <p:nvPr/>
        </p:nvSpPr>
        <p:spPr>
          <a:xfrm>
            <a:off x="75914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2" name="Ovale 61"/>
          <p:cNvSpPr/>
          <p:nvPr/>
        </p:nvSpPr>
        <p:spPr>
          <a:xfrm>
            <a:off x="809625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3" name="Ovale 62"/>
          <p:cNvSpPr/>
          <p:nvPr/>
        </p:nvSpPr>
        <p:spPr>
          <a:xfrm>
            <a:off x="859948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4" name="Ovale 63"/>
          <p:cNvSpPr/>
          <p:nvPr/>
        </p:nvSpPr>
        <p:spPr>
          <a:xfrm>
            <a:off x="75914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5" name="Ovale 64"/>
          <p:cNvSpPr/>
          <p:nvPr/>
        </p:nvSpPr>
        <p:spPr>
          <a:xfrm>
            <a:off x="809625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6" name="Ovale 65"/>
          <p:cNvSpPr/>
          <p:nvPr/>
        </p:nvSpPr>
        <p:spPr>
          <a:xfrm>
            <a:off x="85994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7" name="Ovale 66"/>
          <p:cNvSpPr/>
          <p:nvPr/>
        </p:nvSpPr>
        <p:spPr>
          <a:xfrm>
            <a:off x="75914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8" name="Ovale 67"/>
          <p:cNvSpPr/>
          <p:nvPr/>
        </p:nvSpPr>
        <p:spPr>
          <a:xfrm>
            <a:off x="809625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9" name="Ovale 68"/>
          <p:cNvSpPr/>
          <p:nvPr/>
        </p:nvSpPr>
        <p:spPr>
          <a:xfrm>
            <a:off x="85994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0" name="Ovale 69"/>
          <p:cNvSpPr/>
          <p:nvPr/>
        </p:nvSpPr>
        <p:spPr>
          <a:xfrm>
            <a:off x="75914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1" name="Ovale 70"/>
          <p:cNvSpPr/>
          <p:nvPr/>
        </p:nvSpPr>
        <p:spPr>
          <a:xfrm>
            <a:off x="809625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2" name="Ovale 71"/>
          <p:cNvSpPr/>
          <p:nvPr/>
        </p:nvSpPr>
        <p:spPr>
          <a:xfrm>
            <a:off x="859948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3" name="Ovale 72"/>
          <p:cNvSpPr/>
          <p:nvPr/>
        </p:nvSpPr>
        <p:spPr>
          <a:xfrm>
            <a:off x="75914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4" name="Ovale 73"/>
          <p:cNvSpPr/>
          <p:nvPr/>
        </p:nvSpPr>
        <p:spPr>
          <a:xfrm>
            <a:off x="809625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5" name="Ovale 74"/>
          <p:cNvSpPr/>
          <p:nvPr/>
        </p:nvSpPr>
        <p:spPr>
          <a:xfrm>
            <a:off x="859948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6" name="Ovale 75"/>
          <p:cNvSpPr/>
          <p:nvPr/>
        </p:nvSpPr>
        <p:spPr>
          <a:xfrm>
            <a:off x="75914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7" name="Ovale 76"/>
          <p:cNvSpPr/>
          <p:nvPr/>
        </p:nvSpPr>
        <p:spPr>
          <a:xfrm>
            <a:off x="809625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8" name="Ovale 77"/>
          <p:cNvSpPr/>
          <p:nvPr/>
        </p:nvSpPr>
        <p:spPr>
          <a:xfrm>
            <a:off x="859948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9" name="Ovale 78"/>
          <p:cNvSpPr/>
          <p:nvPr/>
        </p:nvSpPr>
        <p:spPr>
          <a:xfrm>
            <a:off x="30559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0" name="Ovale 79"/>
          <p:cNvSpPr/>
          <p:nvPr/>
        </p:nvSpPr>
        <p:spPr>
          <a:xfrm>
            <a:off x="35591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1" name="Ovale 80"/>
          <p:cNvSpPr/>
          <p:nvPr/>
        </p:nvSpPr>
        <p:spPr>
          <a:xfrm>
            <a:off x="40640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2" name="Ovale 81"/>
          <p:cNvSpPr/>
          <p:nvPr/>
        </p:nvSpPr>
        <p:spPr>
          <a:xfrm>
            <a:off x="30559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3" name="Ovale 82"/>
          <p:cNvSpPr/>
          <p:nvPr/>
        </p:nvSpPr>
        <p:spPr>
          <a:xfrm>
            <a:off x="35591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4" name="Ovale 83"/>
          <p:cNvSpPr/>
          <p:nvPr/>
        </p:nvSpPr>
        <p:spPr>
          <a:xfrm>
            <a:off x="40640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5" name="Ovale 84"/>
          <p:cNvSpPr/>
          <p:nvPr/>
        </p:nvSpPr>
        <p:spPr>
          <a:xfrm>
            <a:off x="30559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6" name="Ovale 85"/>
          <p:cNvSpPr/>
          <p:nvPr/>
        </p:nvSpPr>
        <p:spPr>
          <a:xfrm>
            <a:off x="35591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7" name="Ovale 86"/>
          <p:cNvSpPr/>
          <p:nvPr/>
        </p:nvSpPr>
        <p:spPr>
          <a:xfrm>
            <a:off x="40640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8" name="Ovale 87"/>
          <p:cNvSpPr/>
          <p:nvPr/>
        </p:nvSpPr>
        <p:spPr>
          <a:xfrm>
            <a:off x="30559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9" name="Ovale 88"/>
          <p:cNvSpPr/>
          <p:nvPr/>
        </p:nvSpPr>
        <p:spPr>
          <a:xfrm>
            <a:off x="35591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0" name="Ovale 89"/>
          <p:cNvSpPr/>
          <p:nvPr/>
        </p:nvSpPr>
        <p:spPr>
          <a:xfrm>
            <a:off x="40640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1" name="Ovale 90"/>
          <p:cNvSpPr/>
          <p:nvPr/>
        </p:nvSpPr>
        <p:spPr>
          <a:xfrm>
            <a:off x="30559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2" name="Ovale 91"/>
          <p:cNvSpPr/>
          <p:nvPr/>
        </p:nvSpPr>
        <p:spPr>
          <a:xfrm>
            <a:off x="35591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3" name="Ovale 92"/>
          <p:cNvSpPr/>
          <p:nvPr/>
        </p:nvSpPr>
        <p:spPr>
          <a:xfrm>
            <a:off x="40640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4" name="Ovale 93"/>
          <p:cNvSpPr/>
          <p:nvPr/>
        </p:nvSpPr>
        <p:spPr>
          <a:xfrm>
            <a:off x="30559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5" name="Ovale 94"/>
          <p:cNvSpPr/>
          <p:nvPr/>
        </p:nvSpPr>
        <p:spPr>
          <a:xfrm>
            <a:off x="35591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6" name="Ovale 95"/>
          <p:cNvSpPr/>
          <p:nvPr/>
        </p:nvSpPr>
        <p:spPr>
          <a:xfrm>
            <a:off x="40640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7" name="Ovale 96"/>
          <p:cNvSpPr/>
          <p:nvPr/>
        </p:nvSpPr>
        <p:spPr>
          <a:xfrm>
            <a:off x="305593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8" name="Ovale 97"/>
          <p:cNvSpPr/>
          <p:nvPr/>
        </p:nvSpPr>
        <p:spPr>
          <a:xfrm>
            <a:off x="355917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9" name="Ovale 98"/>
          <p:cNvSpPr/>
          <p:nvPr/>
        </p:nvSpPr>
        <p:spPr>
          <a:xfrm>
            <a:off x="406400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0" name="Ovale 99"/>
          <p:cNvSpPr/>
          <p:nvPr/>
        </p:nvSpPr>
        <p:spPr>
          <a:xfrm>
            <a:off x="30559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1" name="Ovale 100"/>
          <p:cNvSpPr/>
          <p:nvPr/>
        </p:nvSpPr>
        <p:spPr>
          <a:xfrm>
            <a:off x="35591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2" name="Ovale 101"/>
          <p:cNvSpPr/>
          <p:nvPr/>
        </p:nvSpPr>
        <p:spPr>
          <a:xfrm>
            <a:off x="40640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3" name="Ovale 102"/>
          <p:cNvSpPr/>
          <p:nvPr/>
        </p:nvSpPr>
        <p:spPr>
          <a:xfrm>
            <a:off x="154305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4" name="Ovale 103"/>
          <p:cNvSpPr/>
          <p:nvPr/>
        </p:nvSpPr>
        <p:spPr>
          <a:xfrm>
            <a:off x="20478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5" name="Ovale 104"/>
          <p:cNvSpPr/>
          <p:nvPr/>
        </p:nvSpPr>
        <p:spPr>
          <a:xfrm>
            <a:off x="255111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6" name="Ovale 105"/>
          <p:cNvSpPr/>
          <p:nvPr/>
        </p:nvSpPr>
        <p:spPr>
          <a:xfrm>
            <a:off x="154305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7" name="Ovale 106"/>
          <p:cNvSpPr/>
          <p:nvPr/>
        </p:nvSpPr>
        <p:spPr>
          <a:xfrm>
            <a:off x="20478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8" name="Ovale 107"/>
          <p:cNvSpPr/>
          <p:nvPr/>
        </p:nvSpPr>
        <p:spPr>
          <a:xfrm>
            <a:off x="255111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9" name="Ovale 108"/>
          <p:cNvSpPr/>
          <p:nvPr/>
        </p:nvSpPr>
        <p:spPr>
          <a:xfrm>
            <a:off x="154305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0" name="Ovale 109"/>
          <p:cNvSpPr/>
          <p:nvPr/>
        </p:nvSpPr>
        <p:spPr>
          <a:xfrm>
            <a:off x="20478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1" name="Ovale 110"/>
          <p:cNvSpPr/>
          <p:nvPr/>
        </p:nvSpPr>
        <p:spPr>
          <a:xfrm>
            <a:off x="255111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2" name="Ovale 111"/>
          <p:cNvSpPr/>
          <p:nvPr/>
        </p:nvSpPr>
        <p:spPr>
          <a:xfrm>
            <a:off x="154305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3" name="Ovale 112"/>
          <p:cNvSpPr/>
          <p:nvPr/>
        </p:nvSpPr>
        <p:spPr>
          <a:xfrm>
            <a:off x="20478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4" name="Ovale 113"/>
          <p:cNvSpPr/>
          <p:nvPr/>
        </p:nvSpPr>
        <p:spPr>
          <a:xfrm>
            <a:off x="255111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5" name="Ovale 114"/>
          <p:cNvSpPr/>
          <p:nvPr/>
        </p:nvSpPr>
        <p:spPr>
          <a:xfrm>
            <a:off x="154305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6" name="Ovale 115"/>
          <p:cNvSpPr/>
          <p:nvPr/>
        </p:nvSpPr>
        <p:spPr>
          <a:xfrm>
            <a:off x="20478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7" name="Ovale 116"/>
          <p:cNvSpPr/>
          <p:nvPr/>
        </p:nvSpPr>
        <p:spPr>
          <a:xfrm>
            <a:off x="255111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8" name="Ovale 117"/>
          <p:cNvSpPr/>
          <p:nvPr/>
        </p:nvSpPr>
        <p:spPr>
          <a:xfrm>
            <a:off x="154305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9" name="Ovale 118"/>
          <p:cNvSpPr/>
          <p:nvPr/>
        </p:nvSpPr>
        <p:spPr>
          <a:xfrm>
            <a:off x="20478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0" name="Ovale 119"/>
          <p:cNvSpPr/>
          <p:nvPr/>
        </p:nvSpPr>
        <p:spPr>
          <a:xfrm>
            <a:off x="255111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1" name="Ovale 120"/>
          <p:cNvSpPr/>
          <p:nvPr/>
        </p:nvSpPr>
        <p:spPr>
          <a:xfrm>
            <a:off x="154305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2" name="Ovale 121"/>
          <p:cNvSpPr/>
          <p:nvPr/>
        </p:nvSpPr>
        <p:spPr>
          <a:xfrm>
            <a:off x="204787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3" name="Ovale 122"/>
          <p:cNvSpPr/>
          <p:nvPr/>
        </p:nvSpPr>
        <p:spPr>
          <a:xfrm>
            <a:off x="255111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4" name="Ovale 123"/>
          <p:cNvSpPr/>
          <p:nvPr/>
        </p:nvSpPr>
        <p:spPr>
          <a:xfrm>
            <a:off x="154305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5" name="Ovale 124"/>
          <p:cNvSpPr/>
          <p:nvPr/>
        </p:nvSpPr>
        <p:spPr>
          <a:xfrm>
            <a:off x="20478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6" name="Ovale 125"/>
          <p:cNvSpPr/>
          <p:nvPr/>
        </p:nvSpPr>
        <p:spPr>
          <a:xfrm>
            <a:off x="255111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7" name="Ovale 126"/>
          <p:cNvSpPr/>
          <p:nvPr/>
        </p:nvSpPr>
        <p:spPr>
          <a:xfrm>
            <a:off x="456723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8" name="Ovale 127"/>
          <p:cNvSpPr/>
          <p:nvPr/>
        </p:nvSpPr>
        <p:spPr>
          <a:xfrm>
            <a:off x="507206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9" name="Ovale 128"/>
          <p:cNvSpPr/>
          <p:nvPr/>
        </p:nvSpPr>
        <p:spPr>
          <a:xfrm>
            <a:off x="55753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0" name="Ovale 129"/>
          <p:cNvSpPr/>
          <p:nvPr/>
        </p:nvSpPr>
        <p:spPr>
          <a:xfrm>
            <a:off x="45672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1" name="Ovale 130"/>
          <p:cNvSpPr/>
          <p:nvPr/>
        </p:nvSpPr>
        <p:spPr>
          <a:xfrm>
            <a:off x="50720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2" name="Ovale 131"/>
          <p:cNvSpPr/>
          <p:nvPr/>
        </p:nvSpPr>
        <p:spPr>
          <a:xfrm>
            <a:off x="55753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3" name="Ovale 132"/>
          <p:cNvSpPr/>
          <p:nvPr/>
        </p:nvSpPr>
        <p:spPr>
          <a:xfrm>
            <a:off x="45672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4" name="Ovale 133"/>
          <p:cNvSpPr/>
          <p:nvPr/>
        </p:nvSpPr>
        <p:spPr>
          <a:xfrm>
            <a:off x="50720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5" name="Ovale 134"/>
          <p:cNvSpPr/>
          <p:nvPr/>
        </p:nvSpPr>
        <p:spPr>
          <a:xfrm>
            <a:off x="55753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6" name="Ovale 135"/>
          <p:cNvSpPr/>
          <p:nvPr/>
        </p:nvSpPr>
        <p:spPr>
          <a:xfrm>
            <a:off x="608012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7" name="Ovale 136"/>
          <p:cNvSpPr/>
          <p:nvPr/>
        </p:nvSpPr>
        <p:spPr>
          <a:xfrm>
            <a:off x="658336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8" name="Ovale 137"/>
          <p:cNvSpPr/>
          <p:nvPr/>
        </p:nvSpPr>
        <p:spPr>
          <a:xfrm>
            <a:off x="708818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9" name="Ovale 138"/>
          <p:cNvSpPr/>
          <p:nvPr/>
        </p:nvSpPr>
        <p:spPr>
          <a:xfrm>
            <a:off x="60801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0" name="Ovale 139"/>
          <p:cNvSpPr/>
          <p:nvPr/>
        </p:nvSpPr>
        <p:spPr>
          <a:xfrm>
            <a:off x="65833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1" name="Ovale 140"/>
          <p:cNvSpPr/>
          <p:nvPr/>
        </p:nvSpPr>
        <p:spPr>
          <a:xfrm>
            <a:off x="708818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2" name="Ovale 141"/>
          <p:cNvSpPr/>
          <p:nvPr/>
        </p:nvSpPr>
        <p:spPr>
          <a:xfrm>
            <a:off x="60801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3" name="Ovale 142"/>
          <p:cNvSpPr/>
          <p:nvPr/>
        </p:nvSpPr>
        <p:spPr>
          <a:xfrm>
            <a:off x="65833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4" name="Ovale 143"/>
          <p:cNvSpPr/>
          <p:nvPr/>
        </p:nvSpPr>
        <p:spPr>
          <a:xfrm>
            <a:off x="708818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5" name="Ovale 144"/>
          <p:cNvSpPr/>
          <p:nvPr/>
        </p:nvSpPr>
        <p:spPr>
          <a:xfrm>
            <a:off x="759142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6" name="Ovale 145"/>
          <p:cNvSpPr/>
          <p:nvPr/>
        </p:nvSpPr>
        <p:spPr>
          <a:xfrm>
            <a:off x="809625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7" name="Ovale 146"/>
          <p:cNvSpPr/>
          <p:nvPr/>
        </p:nvSpPr>
        <p:spPr>
          <a:xfrm>
            <a:off x="859948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8" name="Ovale 147"/>
          <p:cNvSpPr/>
          <p:nvPr/>
        </p:nvSpPr>
        <p:spPr>
          <a:xfrm>
            <a:off x="75914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9" name="Ovale 148"/>
          <p:cNvSpPr/>
          <p:nvPr/>
        </p:nvSpPr>
        <p:spPr>
          <a:xfrm>
            <a:off x="809625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0" name="Ovale 149"/>
          <p:cNvSpPr/>
          <p:nvPr/>
        </p:nvSpPr>
        <p:spPr>
          <a:xfrm>
            <a:off x="859948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1" name="Ovale 150"/>
          <p:cNvSpPr/>
          <p:nvPr/>
        </p:nvSpPr>
        <p:spPr>
          <a:xfrm>
            <a:off x="75914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2" name="Ovale 151"/>
          <p:cNvSpPr/>
          <p:nvPr/>
        </p:nvSpPr>
        <p:spPr>
          <a:xfrm>
            <a:off x="809625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3" name="Ovale 152"/>
          <p:cNvSpPr/>
          <p:nvPr/>
        </p:nvSpPr>
        <p:spPr>
          <a:xfrm>
            <a:off x="859948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4" name="Ovale 153"/>
          <p:cNvSpPr/>
          <p:nvPr/>
        </p:nvSpPr>
        <p:spPr>
          <a:xfrm>
            <a:off x="305593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5" name="Ovale 154"/>
          <p:cNvSpPr/>
          <p:nvPr/>
        </p:nvSpPr>
        <p:spPr>
          <a:xfrm>
            <a:off x="355917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6" name="Ovale 155"/>
          <p:cNvSpPr/>
          <p:nvPr/>
        </p:nvSpPr>
        <p:spPr>
          <a:xfrm>
            <a:off x="40640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7" name="Ovale 156"/>
          <p:cNvSpPr/>
          <p:nvPr/>
        </p:nvSpPr>
        <p:spPr>
          <a:xfrm>
            <a:off x="30559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8" name="Ovale 157"/>
          <p:cNvSpPr/>
          <p:nvPr/>
        </p:nvSpPr>
        <p:spPr>
          <a:xfrm>
            <a:off x="355917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9" name="Ovale 158"/>
          <p:cNvSpPr/>
          <p:nvPr/>
        </p:nvSpPr>
        <p:spPr>
          <a:xfrm>
            <a:off x="40640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0" name="Ovale 159"/>
          <p:cNvSpPr/>
          <p:nvPr/>
        </p:nvSpPr>
        <p:spPr>
          <a:xfrm>
            <a:off x="30559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1" name="Ovale 160"/>
          <p:cNvSpPr/>
          <p:nvPr/>
        </p:nvSpPr>
        <p:spPr>
          <a:xfrm>
            <a:off x="355917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2" name="Ovale 161"/>
          <p:cNvSpPr/>
          <p:nvPr/>
        </p:nvSpPr>
        <p:spPr>
          <a:xfrm>
            <a:off x="40640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3" name="Ovale 162"/>
          <p:cNvSpPr/>
          <p:nvPr/>
        </p:nvSpPr>
        <p:spPr>
          <a:xfrm>
            <a:off x="154305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4" name="Ovale 163"/>
          <p:cNvSpPr/>
          <p:nvPr/>
        </p:nvSpPr>
        <p:spPr>
          <a:xfrm>
            <a:off x="204787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5" name="Ovale 164"/>
          <p:cNvSpPr/>
          <p:nvPr/>
        </p:nvSpPr>
        <p:spPr>
          <a:xfrm>
            <a:off x="255111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6" name="Ovale 165"/>
          <p:cNvSpPr/>
          <p:nvPr/>
        </p:nvSpPr>
        <p:spPr>
          <a:xfrm>
            <a:off x="154305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7" name="Ovale 166"/>
          <p:cNvSpPr/>
          <p:nvPr/>
        </p:nvSpPr>
        <p:spPr>
          <a:xfrm>
            <a:off x="204787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8" name="Ovale 167"/>
          <p:cNvSpPr/>
          <p:nvPr/>
        </p:nvSpPr>
        <p:spPr>
          <a:xfrm>
            <a:off x="255111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9" name="Ovale 168"/>
          <p:cNvSpPr/>
          <p:nvPr/>
        </p:nvSpPr>
        <p:spPr>
          <a:xfrm>
            <a:off x="154305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0" name="Ovale 169"/>
          <p:cNvSpPr/>
          <p:nvPr/>
        </p:nvSpPr>
        <p:spPr>
          <a:xfrm>
            <a:off x="204787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1" name="Ovale 170"/>
          <p:cNvSpPr/>
          <p:nvPr/>
        </p:nvSpPr>
        <p:spPr>
          <a:xfrm>
            <a:off x="255111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1482" name="CasellaDiTesto 1"/>
          <p:cNvSpPr txBox="1">
            <a:spLocks noChangeArrowheads="1"/>
          </p:cNvSpPr>
          <p:nvPr/>
        </p:nvSpPr>
        <p:spPr bwMode="auto">
          <a:xfrm>
            <a:off x="1579563" y="12192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83" name="CasellaDiTesto 171"/>
          <p:cNvSpPr txBox="1">
            <a:spLocks noChangeArrowheads="1"/>
          </p:cNvSpPr>
          <p:nvPr/>
        </p:nvSpPr>
        <p:spPr bwMode="auto">
          <a:xfrm>
            <a:off x="2101850" y="12192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84" name="CasellaDiTesto 172"/>
          <p:cNvSpPr txBox="1">
            <a:spLocks noChangeArrowheads="1"/>
          </p:cNvSpPr>
          <p:nvPr/>
        </p:nvSpPr>
        <p:spPr bwMode="auto">
          <a:xfrm>
            <a:off x="2590800" y="12192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85" name="CasellaDiTesto 173"/>
          <p:cNvSpPr txBox="1">
            <a:spLocks noChangeArrowheads="1"/>
          </p:cNvSpPr>
          <p:nvPr/>
        </p:nvSpPr>
        <p:spPr bwMode="auto">
          <a:xfrm>
            <a:off x="3092450" y="120967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86" name="CasellaDiTesto 174"/>
          <p:cNvSpPr txBox="1">
            <a:spLocks noChangeArrowheads="1"/>
          </p:cNvSpPr>
          <p:nvPr/>
        </p:nvSpPr>
        <p:spPr bwMode="auto">
          <a:xfrm>
            <a:off x="3594100" y="1216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87" name="CasellaDiTesto 175"/>
          <p:cNvSpPr txBox="1">
            <a:spLocks noChangeArrowheads="1"/>
          </p:cNvSpPr>
          <p:nvPr/>
        </p:nvSpPr>
        <p:spPr bwMode="auto">
          <a:xfrm>
            <a:off x="4116388" y="1216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88" name="CasellaDiTesto 176"/>
          <p:cNvSpPr txBox="1">
            <a:spLocks noChangeArrowheads="1"/>
          </p:cNvSpPr>
          <p:nvPr/>
        </p:nvSpPr>
        <p:spPr bwMode="auto">
          <a:xfrm>
            <a:off x="4605338" y="1216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89" name="CasellaDiTesto 177"/>
          <p:cNvSpPr txBox="1">
            <a:spLocks noChangeArrowheads="1"/>
          </p:cNvSpPr>
          <p:nvPr/>
        </p:nvSpPr>
        <p:spPr bwMode="auto">
          <a:xfrm>
            <a:off x="5106988" y="12065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90" name="CasellaDiTesto 178"/>
          <p:cNvSpPr txBox="1">
            <a:spLocks noChangeArrowheads="1"/>
          </p:cNvSpPr>
          <p:nvPr/>
        </p:nvSpPr>
        <p:spPr bwMode="auto">
          <a:xfrm>
            <a:off x="5621338" y="12192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91" name="CasellaDiTesto 179"/>
          <p:cNvSpPr txBox="1">
            <a:spLocks noChangeArrowheads="1"/>
          </p:cNvSpPr>
          <p:nvPr/>
        </p:nvSpPr>
        <p:spPr bwMode="auto">
          <a:xfrm>
            <a:off x="6143625" y="12192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92" name="CasellaDiTesto 180"/>
          <p:cNvSpPr txBox="1">
            <a:spLocks noChangeArrowheads="1"/>
          </p:cNvSpPr>
          <p:nvPr/>
        </p:nvSpPr>
        <p:spPr bwMode="auto">
          <a:xfrm>
            <a:off x="6634163" y="12192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93" name="CasellaDiTesto 181"/>
          <p:cNvSpPr txBox="1">
            <a:spLocks noChangeArrowheads="1"/>
          </p:cNvSpPr>
          <p:nvPr/>
        </p:nvSpPr>
        <p:spPr bwMode="auto">
          <a:xfrm>
            <a:off x="7134225" y="12096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94" name="CasellaDiTesto 182"/>
          <p:cNvSpPr txBox="1">
            <a:spLocks noChangeArrowheads="1"/>
          </p:cNvSpPr>
          <p:nvPr/>
        </p:nvSpPr>
        <p:spPr bwMode="auto">
          <a:xfrm>
            <a:off x="7642225" y="12160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95" name="CasellaDiTesto 183"/>
          <p:cNvSpPr txBox="1">
            <a:spLocks noChangeArrowheads="1"/>
          </p:cNvSpPr>
          <p:nvPr/>
        </p:nvSpPr>
        <p:spPr bwMode="auto">
          <a:xfrm>
            <a:off x="8132763" y="1216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96" name="CasellaDiTesto 184"/>
          <p:cNvSpPr txBox="1">
            <a:spLocks noChangeArrowheads="1"/>
          </p:cNvSpPr>
          <p:nvPr/>
        </p:nvSpPr>
        <p:spPr bwMode="auto">
          <a:xfrm>
            <a:off x="8632825" y="12065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97" name="CasellaDiTesto 185"/>
          <p:cNvSpPr txBox="1">
            <a:spLocks noChangeArrowheads="1"/>
          </p:cNvSpPr>
          <p:nvPr/>
        </p:nvSpPr>
        <p:spPr bwMode="auto">
          <a:xfrm>
            <a:off x="1617663" y="16922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98" name="CasellaDiTesto 186"/>
          <p:cNvSpPr txBox="1">
            <a:spLocks noChangeArrowheads="1"/>
          </p:cNvSpPr>
          <p:nvPr/>
        </p:nvSpPr>
        <p:spPr bwMode="auto">
          <a:xfrm>
            <a:off x="2139950" y="16922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499" name="CasellaDiTesto 187"/>
          <p:cNvSpPr txBox="1">
            <a:spLocks noChangeArrowheads="1"/>
          </p:cNvSpPr>
          <p:nvPr/>
        </p:nvSpPr>
        <p:spPr bwMode="auto">
          <a:xfrm>
            <a:off x="2630488" y="16922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00" name="CasellaDiTesto 188"/>
          <p:cNvSpPr txBox="1">
            <a:spLocks noChangeArrowheads="1"/>
          </p:cNvSpPr>
          <p:nvPr/>
        </p:nvSpPr>
        <p:spPr bwMode="auto">
          <a:xfrm>
            <a:off x="3130550" y="16827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01" name="CasellaDiTesto 189"/>
          <p:cNvSpPr txBox="1">
            <a:spLocks noChangeArrowheads="1"/>
          </p:cNvSpPr>
          <p:nvPr/>
        </p:nvSpPr>
        <p:spPr bwMode="auto">
          <a:xfrm>
            <a:off x="3632200" y="1687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02" name="CasellaDiTesto 190"/>
          <p:cNvSpPr txBox="1">
            <a:spLocks noChangeArrowheads="1"/>
          </p:cNvSpPr>
          <p:nvPr/>
        </p:nvSpPr>
        <p:spPr bwMode="auto">
          <a:xfrm>
            <a:off x="4154488" y="1687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03" name="CasellaDiTesto 191"/>
          <p:cNvSpPr txBox="1">
            <a:spLocks noChangeArrowheads="1"/>
          </p:cNvSpPr>
          <p:nvPr/>
        </p:nvSpPr>
        <p:spPr bwMode="auto">
          <a:xfrm>
            <a:off x="4645025" y="1687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04" name="CasellaDiTesto 192"/>
          <p:cNvSpPr txBox="1">
            <a:spLocks noChangeArrowheads="1"/>
          </p:cNvSpPr>
          <p:nvPr/>
        </p:nvSpPr>
        <p:spPr bwMode="auto">
          <a:xfrm>
            <a:off x="5145088" y="16779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05" name="CasellaDiTesto 193"/>
          <p:cNvSpPr txBox="1">
            <a:spLocks noChangeArrowheads="1"/>
          </p:cNvSpPr>
          <p:nvPr/>
        </p:nvSpPr>
        <p:spPr bwMode="auto">
          <a:xfrm>
            <a:off x="5661025" y="16906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06" name="CasellaDiTesto 194"/>
          <p:cNvSpPr txBox="1">
            <a:spLocks noChangeArrowheads="1"/>
          </p:cNvSpPr>
          <p:nvPr/>
        </p:nvSpPr>
        <p:spPr bwMode="auto">
          <a:xfrm>
            <a:off x="6183313" y="16906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07" name="CasellaDiTesto 195"/>
          <p:cNvSpPr txBox="1">
            <a:spLocks noChangeArrowheads="1"/>
          </p:cNvSpPr>
          <p:nvPr/>
        </p:nvSpPr>
        <p:spPr bwMode="auto">
          <a:xfrm>
            <a:off x="6673850" y="16906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08" name="CasellaDiTesto 196"/>
          <p:cNvSpPr txBox="1">
            <a:spLocks noChangeArrowheads="1"/>
          </p:cNvSpPr>
          <p:nvPr/>
        </p:nvSpPr>
        <p:spPr bwMode="auto">
          <a:xfrm>
            <a:off x="7173913" y="16827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09" name="CasellaDiTesto 197"/>
          <p:cNvSpPr txBox="1">
            <a:spLocks noChangeArrowheads="1"/>
          </p:cNvSpPr>
          <p:nvPr/>
        </p:nvSpPr>
        <p:spPr bwMode="auto">
          <a:xfrm>
            <a:off x="7681913" y="16875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10" name="CasellaDiTesto 198"/>
          <p:cNvSpPr txBox="1">
            <a:spLocks noChangeArrowheads="1"/>
          </p:cNvSpPr>
          <p:nvPr/>
        </p:nvSpPr>
        <p:spPr bwMode="auto">
          <a:xfrm>
            <a:off x="8170863" y="1687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11" name="CasellaDiTesto 199"/>
          <p:cNvSpPr txBox="1">
            <a:spLocks noChangeArrowheads="1"/>
          </p:cNvSpPr>
          <p:nvPr/>
        </p:nvSpPr>
        <p:spPr bwMode="auto">
          <a:xfrm>
            <a:off x="8672513" y="16779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12" name="CasellaDiTesto 200"/>
          <p:cNvSpPr txBox="1">
            <a:spLocks noChangeArrowheads="1"/>
          </p:cNvSpPr>
          <p:nvPr/>
        </p:nvSpPr>
        <p:spPr bwMode="auto">
          <a:xfrm>
            <a:off x="1570038" y="20653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13" name="CasellaDiTesto 201"/>
          <p:cNvSpPr txBox="1">
            <a:spLocks noChangeArrowheads="1"/>
          </p:cNvSpPr>
          <p:nvPr/>
        </p:nvSpPr>
        <p:spPr bwMode="auto">
          <a:xfrm>
            <a:off x="2092325" y="20653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14" name="CasellaDiTesto 202"/>
          <p:cNvSpPr txBox="1">
            <a:spLocks noChangeArrowheads="1"/>
          </p:cNvSpPr>
          <p:nvPr/>
        </p:nvSpPr>
        <p:spPr bwMode="auto">
          <a:xfrm>
            <a:off x="2581275" y="2065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15" name="CasellaDiTesto 203"/>
          <p:cNvSpPr txBox="1">
            <a:spLocks noChangeArrowheads="1"/>
          </p:cNvSpPr>
          <p:nvPr/>
        </p:nvSpPr>
        <p:spPr bwMode="auto">
          <a:xfrm>
            <a:off x="3082925" y="20558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16" name="CasellaDiTesto 204"/>
          <p:cNvSpPr txBox="1">
            <a:spLocks noChangeArrowheads="1"/>
          </p:cNvSpPr>
          <p:nvPr/>
        </p:nvSpPr>
        <p:spPr bwMode="auto">
          <a:xfrm>
            <a:off x="3584575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17" name="CasellaDiTesto 205"/>
          <p:cNvSpPr txBox="1">
            <a:spLocks noChangeArrowheads="1"/>
          </p:cNvSpPr>
          <p:nvPr/>
        </p:nvSpPr>
        <p:spPr bwMode="auto">
          <a:xfrm>
            <a:off x="4106863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18" name="CasellaDiTesto 206"/>
          <p:cNvSpPr txBox="1">
            <a:spLocks noChangeArrowheads="1"/>
          </p:cNvSpPr>
          <p:nvPr/>
        </p:nvSpPr>
        <p:spPr bwMode="auto">
          <a:xfrm>
            <a:off x="4595813" y="20621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19" name="CasellaDiTesto 207"/>
          <p:cNvSpPr txBox="1">
            <a:spLocks noChangeArrowheads="1"/>
          </p:cNvSpPr>
          <p:nvPr/>
        </p:nvSpPr>
        <p:spPr bwMode="auto">
          <a:xfrm>
            <a:off x="5097463" y="20526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20" name="CasellaDiTesto 208"/>
          <p:cNvSpPr txBox="1">
            <a:spLocks noChangeArrowheads="1"/>
          </p:cNvSpPr>
          <p:nvPr/>
        </p:nvSpPr>
        <p:spPr bwMode="auto">
          <a:xfrm>
            <a:off x="5611813" y="2065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21" name="CasellaDiTesto 209"/>
          <p:cNvSpPr txBox="1">
            <a:spLocks noChangeArrowheads="1"/>
          </p:cNvSpPr>
          <p:nvPr/>
        </p:nvSpPr>
        <p:spPr bwMode="auto">
          <a:xfrm>
            <a:off x="6134100" y="2065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22" name="CasellaDiTesto 210"/>
          <p:cNvSpPr txBox="1">
            <a:spLocks noChangeArrowheads="1"/>
          </p:cNvSpPr>
          <p:nvPr/>
        </p:nvSpPr>
        <p:spPr bwMode="auto">
          <a:xfrm>
            <a:off x="6624638" y="2065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23" name="CasellaDiTesto 211"/>
          <p:cNvSpPr txBox="1">
            <a:spLocks noChangeArrowheads="1"/>
          </p:cNvSpPr>
          <p:nvPr/>
        </p:nvSpPr>
        <p:spPr bwMode="auto">
          <a:xfrm>
            <a:off x="7124700" y="20558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24" name="CasellaDiTesto 212"/>
          <p:cNvSpPr txBox="1">
            <a:spLocks noChangeArrowheads="1"/>
          </p:cNvSpPr>
          <p:nvPr/>
        </p:nvSpPr>
        <p:spPr bwMode="auto">
          <a:xfrm>
            <a:off x="7632700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25" name="CasellaDiTesto 213"/>
          <p:cNvSpPr txBox="1">
            <a:spLocks noChangeArrowheads="1"/>
          </p:cNvSpPr>
          <p:nvPr/>
        </p:nvSpPr>
        <p:spPr bwMode="auto">
          <a:xfrm>
            <a:off x="8123238" y="2062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26" name="CasellaDiTesto 214"/>
          <p:cNvSpPr txBox="1">
            <a:spLocks noChangeArrowheads="1"/>
          </p:cNvSpPr>
          <p:nvPr/>
        </p:nvSpPr>
        <p:spPr bwMode="auto">
          <a:xfrm>
            <a:off x="8623300" y="20526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27" name="CasellaDiTesto 215"/>
          <p:cNvSpPr txBox="1">
            <a:spLocks noChangeArrowheads="1"/>
          </p:cNvSpPr>
          <p:nvPr/>
        </p:nvSpPr>
        <p:spPr bwMode="auto">
          <a:xfrm>
            <a:off x="1608138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28" name="CasellaDiTesto 216"/>
          <p:cNvSpPr txBox="1">
            <a:spLocks noChangeArrowheads="1"/>
          </p:cNvSpPr>
          <p:nvPr/>
        </p:nvSpPr>
        <p:spPr bwMode="auto">
          <a:xfrm>
            <a:off x="2130425" y="25368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29" name="CasellaDiTesto 217"/>
          <p:cNvSpPr txBox="1">
            <a:spLocks noChangeArrowheads="1"/>
          </p:cNvSpPr>
          <p:nvPr/>
        </p:nvSpPr>
        <p:spPr bwMode="auto">
          <a:xfrm>
            <a:off x="2620963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30" name="CasellaDiTesto 218"/>
          <p:cNvSpPr txBox="1">
            <a:spLocks noChangeArrowheads="1"/>
          </p:cNvSpPr>
          <p:nvPr/>
        </p:nvSpPr>
        <p:spPr bwMode="auto">
          <a:xfrm>
            <a:off x="3121025" y="25273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31" name="CasellaDiTesto 219"/>
          <p:cNvSpPr txBox="1">
            <a:spLocks noChangeArrowheads="1"/>
          </p:cNvSpPr>
          <p:nvPr/>
        </p:nvSpPr>
        <p:spPr bwMode="auto">
          <a:xfrm>
            <a:off x="3622675" y="25336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32" name="CasellaDiTesto 220"/>
          <p:cNvSpPr txBox="1">
            <a:spLocks noChangeArrowheads="1"/>
          </p:cNvSpPr>
          <p:nvPr/>
        </p:nvSpPr>
        <p:spPr bwMode="auto">
          <a:xfrm>
            <a:off x="4144963" y="25336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33" name="CasellaDiTesto 221"/>
          <p:cNvSpPr txBox="1">
            <a:spLocks noChangeArrowheads="1"/>
          </p:cNvSpPr>
          <p:nvPr/>
        </p:nvSpPr>
        <p:spPr bwMode="auto">
          <a:xfrm>
            <a:off x="4635500" y="25336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34" name="CasellaDiTesto 222"/>
          <p:cNvSpPr txBox="1">
            <a:spLocks noChangeArrowheads="1"/>
          </p:cNvSpPr>
          <p:nvPr/>
        </p:nvSpPr>
        <p:spPr bwMode="auto">
          <a:xfrm>
            <a:off x="5135563" y="25241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35" name="CasellaDiTesto 223"/>
          <p:cNvSpPr txBox="1">
            <a:spLocks noChangeArrowheads="1"/>
          </p:cNvSpPr>
          <p:nvPr/>
        </p:nvSpPr>
        <p:spPr bwMode="auto">
          <a:xfrm>
            <a:off x="5651500" y="25368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36" name="CasellaDiTesto 224"/>
          <p:cNvSpPr txBox="1">
            <a:spLocks noChangeArrowheads="1"/>
          </p:cNvSpPr>
          <p:nvPr/>
        </p:nvSpPr>
        <p:spPr bwMode="auto">
          <a:xfrm>
            <a:off x="6173788" y="25368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37" name="CasellaDiTesto 225"/>
          <p:cNvSpPr txBox="1">
            <a:spLocks noChangeArrowheads="1"/>
          </p:cNvSpPr>
          <p:nvPr/>
        </p:nvSpPr>
        <p:spPr bwMode="auto">
          <a:xfrm>
            <a:off x="6664325" y="25368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38" name="CasellaDiTesto 226"/>
          <p:cNvSpPr txBox="1">
            <a:spLocks noChangeArrowheads="1"/>
          </p:cNvSpPr>
          <p:nvPr/>
        </p:nvSpPr>
        <p:spPr bwMode="auto">
          <a:xfrm>
            <a:off x="7164388" y="25273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39" name="CasellaDiTesto 227"/>
          <p:cNvSpPr txBox="1">
            <a:spLocks noChangeArrowheads="1"/>
          </p:cNvSpPr>
          <p:nvPr/>
        </p:nvSpPr>
        <p:spPr bwMode="auto">
          <a:xfrm>
            <a:off x="7672388" y="25336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40" name="CasellaDiTesto 228"/>
          <p:cNvSpPr txBox="1">
            <a:spLocks noChangeArrowheads="1"/>
          </p:cNvSpPr>
          <p:nvPr/>
        </p:nvSpPr>
        <p:spPr bwMode="auto">
          <a:xfrm>
            <a:off x="8161338" y="25336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41" name="CasellaDiTesto 229"/>
          <p:cNvSpPr txBox="1">
            <a:spLocks noChangeArrowheads="1"/>
          </p:cNvSpPr>
          <p:nvPr/>
        </p:nvSpPr>
        <p:spPr bwMode="auto">
          <a:xfrm>
            <a:off x="8662988" y="25241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42" name="CasellaDiTesto 230"/>
          <p:cNvSpPr txBox="1">
            <a:spLocks noChangeArrowheads="1"/>
          </p:cNvSpPr>
          <p:nvPr/>
        </p:nvSpPr>
        <p:spPr bwMode="auto">
          <a:xfrm>
            <a:off x="1560513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43" name="CasellaDiTesto 231"/>
          <p:cNvSpPr txBox="1">
            <a:spLocks noChangeArrowheads="1"/>
          </p:cNvSpPr>
          <p:nvPr/>
        </p:nvSpPr>
        <p:spPr bwMode="auto">
          <a:xfrm>
            <a:off x="2082800" y="29210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44" name="CasellaDiTesto 232"/>
          <p:cNvSpPr txBox="1">
            <a:spLocks noChangeArrowheads="1"/>
          </p:cNvSpPr>
          <p:nvPr/>
        </p:nvSpPr>
        <p:spPr bwMode="auto">
          <a:xfrm>
            <a:off x="2573338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45" name="CasellaDiTesto 233"/>
          <p:cNvSpPr txBox="1">
            <a:spLocks noChangeArrowheads="1"/>
          </p:cNvSpPr>
          <p:nvPr/>
        </p:nvSpPr>
        <p:spPr bwMode="auto">
          <a:xfrm>
            <a:off x="3073400" y="29114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46" name="CasellaDiTesto 234"/>
          <p:cNvSpPr txBox="1">
            <a:spLocks noChangeArrowheads="1"/>
          </p:cNvSpPr>
          <p:nvPr/>
        </p:nvSpPr>
        <p:spPr bwMode="auto">
          <a:xfrm>
            <a:off x="3575050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47" name="CasellaDiTesto 235"/>
          <p:cNvSpPr txBox="1">
            <a:spLocks noChangeArrowheads="1"/>
          </p:cNvSpPr>
          <p:nvPr/>
        </p:nvSpPr>
        <p:spPr bwMode="auto">
          <a:xfrm>
            <a:off x="4097338" y="29162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48" name="CasellaDiTesto 236"/>
          <p:cNvSpPr txBox="1">
            <a:spLocks noChangeArrowheads="1"/>
          </p:cNvSpPr>
          <p:nvPr/>
        </p:nvSpPr>
        <p:spPr bwMode="auto">
          <a:xfrm>
            <a:off x="4587875" y="29162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49" name="CasellaDiTesto 237"/>
          <p:cNvSpPr txBox="1">
            <a:spLocks noChangeArrowheads="1"/>
          </p:cNvSpPr>
          <p:nvPr/>
        </p:nvSpPr>
        <p:spPr bwMode="auto">
          <a:xfrm>
            <a:off x="5087938" y="29083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50" name="CasellaDiTesto 238"/>
          <p:cNvSpPr txBox="1">
            <a:spLocks noChangeArrowheads="1"/>
          </p:cNvSpPr>
          <p:nvPr/>
        </p:nvSpPr>
        <p:spPr bwMode="auto">
          <a:xfrm>
            <a:off x="5603875" y="29210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51" name="CasellaDiTesto 239"/>
          <p:cNvSpPr txBox="1">
            <a:spLocks noChangeArrowheads="1"/>
          </p:cNvSpPr>
          <p:nvPr/>
        </p:nvSpPr>
        <p:spPr bwMode="auto">
          <a:xfrm>
            <a:off x="6126163" y="29210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52" name="CasellaDiTesto 240"/>
          <p:cNvSpPr txBox="1">
            <a:spLocks noChangeArrowheads="1"/>
          </p:cNvSpPr>
          <p:nvPr/>
        </p:nvSpPr>
        <p:spPr bwMode="auto">
          <a:xfrm>
            <a:off x="6616700" y="29210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53" name="CasellaDiTesto 241"/>
          <p:cNvSpPr txBox="1">
            <a:spLocks noChangeArrowheads="1"/>
          </p:cNvSpPr>
          <p:nvPr/>
        </p:nvSpPr>
        <p:spPr bwMode="auto">
          <a:xfrm>
            <a:off x="7116763" y="29114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54" name="CasellaDiTesto 242"/>
          <p:cNvSpPr txBox="1">
            <a:spLocks noChangeArrowheads="1"/>
          </p:cNvSpPr>
          <p:nvPr/>
        </p:nvSpPr>
        <p:spPr bwMode="auto">
          <a:xfrm>
            <a:off x="7624763" y="29162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55" name="CasellaDiTesto 243"/>
          <p:cNvSpPr txBox="1">
            <a:spLocks noChangeArrowheads="1"/>
          </p:cNvSpPr>
          <p:nvPr/>
        </p:nvSpPr>
        <p:spPr bwMode="auto">
          <a:xfrm>
            <a:off x="8113713" y="29162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56" name="CasellaDiTesto 244"/>
          <p:cNvSpPr txBox="1">
            <a:spLocks noChangeArrowheads="1"/>
          </p:cNvSpPr>
          <p:nvPr/>
        </p:nvSpPr>
        <p:spPr bwMode="auto">
          <a:xfrm>
            <a:off x="8615363" y="29083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57" name="CasellaDiTesto 245"/>
          <p:cNvSpPr txBox="1">
            <a:spLocks noChangeArrowheads="1"/>
          </p:cNvSpPr>
          <p:nvPr/>
        </p:nvSpPr>
        <p:spPr bwMode="auto">
          <a:xfrm>
            <a:off x="1600200" y="33924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58" name="CasellaDiTesto 246"/>
          <p:cNvSpPr txBox="1">
            <a:spLocks noChangeArrowheads="1"/>
          </p:cNvSpPr>
          <p:nvPr/>
        </p:nvSpPr>
        <p:spPr bwMode="auto">
          <a:xfrm>
            <a:off x="2122488" y="33924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59" name="CasellaDiTesto 247"/>
          <p:cNvSpPr txBox="1">
            <a:spLocks noChangeArrowheads="1"/>
          </p:cNvSpPr>
          <p:nvPr/>
        </p:nvSpPr>
        <p:spPr bwMode="auto">
          <a:xfrm>
            <a:off x="2613025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60" name="CasellaDiTesto 248"/>
          <p:cNvSpPr txBox="1">
            <a:spLocks noChangeArrowheads="1"/>
          </p:cNvSpPr>
          <p:nvPr/>
        </p:nvSpPr>
        <p:spPr bwMode="auto">
          <a:xfrm>
            <a:off x="3113088" y="33829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61" name="CasellaDiTesto 249"/>
          <p:cNvSpPr txBox="1">
            <a:spLocks noChangeArrowheads="1"/>
          </p:cNvSpPr>
          <p:nvPr/>
        </p:nvSpPr>
        <p:spPr bwMode="auto">
          <a:xfrm>
            <a:off x="3614738" y="33893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62" name="CasellaDiTesto 250"/>
          <p:cNvSpPr txBox="1">
            <a:spLocks noChangeArrowheads="1"/>
          </p:cNvSpPr>
          <p:nvPr/>
        </p:nvSpPr>
        <p:spPr bwMode="auto">
          <a:xfrm>
            <a:off x="4137025" y="33893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63" name="CasellaDiTesto 251"/>
          <p:cNvSpPr txBox="1">
            <a:spLocks noChangeArrowheads="1"/>
          </p:cNvSpPr>
          <p:nvPr/>
        </p:nvSpPr>
        <p:spPr bwMode="auto">
          <a:xfrm>
            <a:off x="4627563" y="33893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64" name="CasellaDiTesto 252"/>
          <p:cNvSpPr txBox="1">
            <a:spLocks noChangeArrowheads="1"/>
          </p:cNvSpPr>
          <p:nvPr/>
        </p:nvSpPr>
        <p:spPr bwMode="auto">
          <a:xfrm>
            <a:off x="5127625" y="33797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65" name="CasellaDiTesto 253"/>
          <p:cNvSpPr txBox="1">
            <a:spLocks noChangeArrowheads="1"/>
          </p:cNvSpPr>
          <p:nvPr/>
        </p:nvSpPr>
        <p:spPr bwMode="auto">
          <a:xfrm>
            <a:off x="5643563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66" name="CasellaDiTesto 254"/>
          <p:cNvSpPr txBox="1">
            <a:spLocks noChangeArrowheads="1"/>
          </p:cNvSpPr>
          <p:nvPr/>
        </p:nvSpPr>
        <p:spPr bwMode="auto">
          <a:xfrm>
            <a:off x="6165850" y="33924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67" name="CasellaDiTesto 255"/>
          <p:cNvSpPr txBox="1">
            <a:spLocks noChangeArrowheads="1"/>
          </p:cNvSpPr>
          <p:nvPr/>
        </p:nvSpPr>
        <p:spPr bwMode="auto">
          <a:xfrm>
            <a:off x="6654800" y="33924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68" name="CasellaDiTesto 256"/>
          <p:cNvSpPr txBox="1">
            <a:spLocks noChangeArrowheads="1"/>
          </p:cNvSpPr>
          <p:nvPr/>
        </p:nvSpPr>
        <p:spPr bwMode="auto">
          <a:xfrm>
            <a:off x="7156450" y="33829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69" name="CasellaDiTesto 257"/>
          <p:cNvSpPr txBox="1">
            <a:spLocks noChangeArrowheads="1"/>
          </p:cNvSpPr>
          <p:nvPr/>
        </p:nvSpPr>
        <p:spPr bwMode="auto">
          <a:xfrm>
            <a:off x="7662863" y="33893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70" name="CasellaDiTesto 258"/>
          <p:cNvSpPr txBox="1">
            <a:spLocks noChangeArrowheads="1"/>
          </p:cNvSpPr>
          <p:nvPr/>
        </p:nvSpPr>
        <p:spPr bwMode="auto">
          <a:xfrm>
            <a:off x="8153400" y="33893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71" name="CasellaDiTesto 259"/>
          <p:cNvSpPr txBox="1">
            <a:spLocks noChangeArrowheads="1"/>
          </p:cNvSpPr>
          <p:nvPr/>
        </p:nvSpPr>
        <p:spPr bwMode="auto">
          <a:xfrm>
            <a:off x="8655050" y="33797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72" name="CasellaDiTesto 260"/>
          <p:cNvSpPr txBox="1">
            <a:spLocks noChangeArrowheads="1"/>
          </p:cNvSpPr>
          <p:nvPr/>
        </p:nvSpPr>
        <p:spPr bwMode="auto">
          <a:xfrm>
            <a:off x="1557338" y="37576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73" name="CasellaDiTesto 261"/>
          <p:cNvSpPr txBox="1">
            <a:spLocks noChangeArrowheads="1"/>
          </p:cNvSpPr>
          <p:nvPr/>
        </p:nvSpPr>
        <p:spPr bwMode="auto">
          <a:xfrm>
            <a:off x="2079625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74" name="CasellaDiTesto 262"/>
          <p:cNvSpPr txBox="1">
            <a:spLocks noChangeArrowheads="1"/>
          </p:cNvSpPr>
          <p:nvPr/>
        </p:nvSpPr>
        <p:spPr bwMode="auto">
          <a:xfrm>
            <a:off x="2570163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75" name="CasellaDiTesto 263"/>
          <p:cNvSpPr txBox="1">
            <a:spLocks noChangeArrowheads="1"/>
          </p:cNvSpPr>
          <p:nvPr/>
        </p:nvSpPr>
        <p:spPr bwMode="auto">
          <a:xfrm>
            <a:off x="3070225" y="37480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76" name="CasellaDiTesto 264"/>
          <p:cNvSpPr txBox="1">
            <a:spLocks noChangeArrowheads="1"/>
          </p:cNvSpPr>
          <p:nvPr/>
        </p:nvSpPr>
        <p:spPr bwMode="auto">
          <a:xfrm>
            <a:off x="3571875" y="37544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77" name="CasellaDiTesto 265"/>
          <p:cNvSpPr txBox="1">
            <a:spLocks noChangeArrowheads="1"/>
          </p:cNvSpPr>
          <p:nvPr/>
        </p:nvSpPr>
        <p:spPr bwMode="auto">
          <a:xfrm>
            <a:off x="4094163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78" name="CasellaDiTesto 266"/>
          <p:cNvSpPr txBox="1">
            <a:spLocks noChangeArrowheads="1"/>
          </p:cNvSpPr>
          <p:nvPr/>
        </p:nvSpPr>
        <p:spPr bwMode="auto">
          <a:xfrm>
            <a:off x="4584700" y="37544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79" name="CasellaDiTesto 267"/>
          <p:cNvSpPr txBox="1">
            <a:spLocks noChangeArrowheads="1"/>
          </p:cNvSpPr>
          <p:nvPr/>
        </p:nvSpPr>
        <p:spPr bwMode="auto">
          <a:xfrm>
            <a:off x="5084763" y="37449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80" name="CasellaDiTesto 268"/>
          <p:cNvSpPr txBox="1">
            <a:spLocks noChangeArrowheads="1"/>
          </p:cNvSpPr>
          <p:nvPr/>
        </p:nvSpPr>
        <p:spPr bwMode="auto">
          <a:xfrm>
            <a:off x="5600700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81" name="CasellaDiTesto 269"/>
          <p:cNvSpPr txBox="1">
            <a:spLocks noChangeArrowheads="1"/>
          </p:cNvSpPr>
          <p:nvPr/>
        </p:nvSpPr>
        <p:spPr bwMode="auto">
          <a:xfrm>
            <a:off x="6122988" y="37576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82" name="CasellaDiTesto 270"/>
          <p:cNvSpPr txBox="1">
            <a:spLocks noChangeArrowheads="1"/>
          </p:cNvSpPr>
          <p:nvPr/>
        </p:nvSpPr>
        <p:spPr bwMode="auto">
          <a:xfrm>
            <a:off x="6611938" y="37576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83" name="CasellaDiTesto 271"/>
          <p:cNvSpPr txBox="1">
            <a:spLocks noChangeArrowheads="1"/>
          </p:cNvSpPr>
          <p:nvPr/>
        </p:nvSpPr>
        <p:spPr bwMode="auto">
          <a:xfrm>
            <a:off x="7113588" y="37480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84" name="CasellaDiTesto 272"/>
          <p:cNvSpPr txBox="1">
            <a:spLocks noChangeArrowheads="1"/>
          </p:cNvSpPr>
          <p:nvPr/>
        </p:nvSpPr>
        <p:spPr bwMode="auto">
          <a:xfrm>
            <a:off x="7620000" y="37544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85" name="CasellaDiTesto 273"/>
          <p:cNvSpPr txBox="1">
            <a:spLocks noChangeArrowheads="1"/>
          </p:cNvSpPr>
          <p:nvPr/>
        </p:nvSpPr>
        <p:spPr bwMode="auto">
          <a:xfrm>
            <a:off x="8110538" y="37544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86" name="CasellaDiTesto 274"/>
          <p:cNvSpPr txBox="1">
            <a:spLocks noChangeArrowheads="1"/>
          </p:cNvSpPr>
          <p:nvPr/>
        </p:nvSpPr>
        <p:spPr bwMode="auto">
          <a:xfrm>
            <a:off x="8610600" y="37449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87" name="CasellaDiTesto 275"/>
          <p:cNvSpPr txBox="1">
            <a:spLocks noChangeArrowheads="1"/>
          </p:cNvSpPr>
          <p:nvPr/>
        </p:nvSpPr>
        <p:spPr bwMode="auto">
          <a:xfrm>
            <a:off x="1597025" y="42306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88" name="CasellaDiTesto 276"/>
          <p:cNvSpPr txBox="1">
            <a:spLocks noChangeArrowheads="1"/>
          </p:cNvSpPr>
          <p:nvPr/>
        </p:nvSpPr>
        <p:spPr bwMode="auto">
          <a:xfrm>
            <a:off x="2119313" y="42306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89" name="CasellaDiTesto 277"/>
          <p:cNvSpPr txBox="1">
            <a:spLocks noChangeArrowheads="1"/>
          </p:cNvSpPr>
          <p:nvPr/>
        </p:nvSpPr>
        <p:spPr bwMode="auto">
          <a:xfrm>
            <a:off x="2608263" y="42306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90" name="CasellaDiTesto 278"/>
          <p:cNvSpPr txBox="1">
            <a:spLocks noChangeArrowheads="1"/>
          </p:cNvSpPr>
          <p:nvPr/>
        </p:nvSpPr>
        <p:spPr bwMode="auto">
          <a:xfrm>
            <a:off x="3109913" y="422116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91" name="CasellaDiTesto 279"/>
          <p:cNvSpPr txBox="1">
            <a:spLocks noChangeArrowheads="1"/>
          </p:cNvSpPr>
          <p:nvPr/>
        </p:nvSpPr>
        <p:spPr bwMode="auto">
          <a:xfrm>
            <a:off x="3611563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92" name="CasellaDiTesto 280"/>
          <p:cNvSpPr txBox="1">
            <a:spLocks noChangeArrowheads="1"/>
          </p:cNvSpPr>
          <p:nvPr/>
        </p:nvSpPr>
        <p:spPr bwMode="auto">
          <a:xfrm>
            <a:off x="4133850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93" name="CasellaDiTesto 281"/>
          <p:cNvSpPr txBox="1">
            <a:spLocks noChangeArrowheads="1"/>
          </p:cNvSpPr>
          <p:nvPr/>
        </p:nvSpPr>
        <p:spPr bwMode="auto">
          <a:xfrm>
            <a:off x="4622800" y="42259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94" name="CasellaDiTesto 282"/>
          <p:cNvSpPr txBox="1">
            <a:spLocks noChangeArrowheads="1"/>
          </p:cNvSpPr>
          <p:nvPr/>
        </p:nvSpPr>
        <p:spPr bwMode="auto">
          <a:xfrm>
            <a:off x="5124450" y="42164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95" name="CasellaDiTesto 283"/>
          <p:cNvSpPr txBox="1">
            <a:spLocks noChangeArrowheads="1"/>
          </p:cNvSpPr>
          <p:nvPr/>
        </p:nvSpPr>
        <p:spPr bwMode="auto">
          <a:xfrm>
            <a:off x="5638800" y="422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96" name="CasellaDiTesto 284"/>
          <p:cNvSpPr txBox="1">
            <a:spLocks noChangeArrowheads="1"/>
          </p:cNvSpPr>
          <p:nvPr/>
        </p:nvSpPr>
        <p:spPr bwMode="auto">
          <a:xfrm>
            <a:off x="6161088" y="4229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97" name="CasellaDiTesto 285"/>
          <p:cNvSpPr txBox="1">
            <a:spLocks noChangeArrowheads="1"/>
          </p:cNvSpPr>
          <p:nvPr/>
        </p:nvSpPr>
        <p:spPr bwMode="auto">
          <a:xfrm>
            <a:off x="6651625" y="422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98" name="CasellaDiTesto 286"/>
          <p:cNvSpPr txBox="1">
            <a:spLocks noChangeArrowheads="1"/>
          </p:cNvSpPr>
          <p:nvPr/>
        </p:nvSpPr>
        <p:spPr bwMode="auto">
          <a:xfrm>
            <a:off x="7151688" y="42211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599" name="CasellaDiTesto 287"/>
          <p:cNvSpPr txBox="1">
            <a:spLocks noChangeArrowheads="1"/>
          </p:cNvSpPr>
          <p:nvPr/>
        </p:nvSpPr>
        <p:spPr bwMode="auto">
          <a:xfrm>
            <a:off x="7659688" y="42259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00" name="CasellaDiTesto 288"/>
          <p:cNvSpPr txBox="1">
            <a:spLocks noChangeArrowheads="1"/>
          </p:cNvSpPr>
          <p:nvPr/>
        </p:nvSpPr>
        <p:spPr bwMode="auto">
          <a:xfrm>
            <a:off x="8150225" y="42259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01" name="CasellaDiTesto 289"/>
          <p:cNvSpPr txBox="1">
            <a:spLocks noChangeArrowheads="1"/>
          </p:cNvSpPr>
          <p:nvPr/>
        </p:nvSpPr>
        <p:spPr bwMode="auto">
          <a:xfrm>
            <a:off x="8650288" y="42164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02" name="CasellaDiTesto 290"/>
          <p:cNvSpPr txBox="1">
            <a:spLocks noChangeArrowheads="1"/>
          </p:cNvSpPr>
          <p:nvPr/>
        </p:nvSpPr>
        <p:spPr bwMode="auto">
          <a:xfrm>
            <a:off x="1579563" y="4645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03" name="CasellaDiTesto 291"/>
          <p:cNvSpPr txBox="1">
            <a:spLocks noChangeArrowheads="1"/>
          </p:cNvSpPr>
          <p:nvPr/>
        </p:nvSpPr>
        <p:spPr bwMode="auto">
          <a:xfrm>
            <a:off x="2101850" y="46450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04" name="CasellaDiTesto 292"/>
          <p:cNvSpPr txBox="1">
            <a:spLocks noChangeArrowheads="1"/>
          </p:cNvSpPr>
          <p:nvPr/>
        </p:nvSpPr>
        <p:spPr bwMode="auto">
          <a:xfrm>
            <a:off x="2590800" y="46450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05" name="CasellaDiTesto 293"/>
          <p:cNvSpPr txBox="1">
            <a:spLocks noChangeArrowheads="1"/>
          </p:cNvSpPr>
          <p:nvPr/>
        </p:nvSpPr>
        <p:spPr bwMode="auto">
          <a:xfrm>
            <a:off x="3092450" y="46355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06" name="CasellaDiTesto 294"/>
          <p:cNvSpPr txBox="1">
            <a:spLocks noChangeArrowheads="1"/>
          </p:cNvSpPr>
          <p:nvPr/>
        </p:nvSpPr>
        <p:spPr bwMode="auto">
          <a:xfrm>
            <a:off x="3594100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07" name="CasellaDiTesto 295"/>
          <p:cNvSpPr txBox="1">
            <a:spLocks noChangeArrowheads="1"/>
          </p:cNvSpPr>
          <p:nvPr/>
        </p:nvSpPr>
        <p:spPr bwMode="auto">
          <a:xfrm>
            <a:off x="4116388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08" name="CasellaDiTesto 296"/>
          <p:cNvSpPr txBox="1">
            <a:spLocks noChangeArrowheads="1"/>
          </p:cNvSpPr>
          <p:nvPr/>
        </p:nvSpPr>
        <p:spPr bwMode="auto">
          <a:xfrm>
            <a:off x="4605338" y="464185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09" name="CasellaDiTesto 297"/>
          <p:cNvSpPr txBox="1">
            <a:spLocks noChangeArrowheads="1"/>
          </p:cNvSpPr>
          <p:nvPr/>
        </p:nvSpPr>
        <p:spPr bwMode="auto">
          <a:xfrm>
            <a:off x="5106988" y="46323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10" name="CasellaDiTesto 298"/>
          <p:cNvSpPr txBox="1">
            <a:spLocks noChangeArrowheads="1"/>
          </p:cNvSpPr>
          <p:nvPr/>
        </p:nvSpPr>
        <p:spPr bwMode="auto">
          <a:xfrm>
            <a:off x="5621338" y="4645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11" name="CasellaDiTesto 299"/>
          <p:cNvSpPr txBox="1">
            <a:spLocks noChangeArrowheads="1"/>
          </p:cNvSpPr>
          <p:nvPr/>
        </p:nvSpPr>
        <p:spPr bwMode="auto">
          <a:xfrm>
            <a:off x="6143625" y="46450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12" name="CasellaDiTesto 300"/>
          <p:cNvSpPr txBox="1">
            <a:spLocks noChangeArrowheads="1"/>
          </p:cNvSpPr>
          <p:nvPr/>
        </p:nvSpPr>
        <p:spPr bwMode="auto">
          <a:xfrm>
            <a:off x="6634163" y="46450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13" name="CasellaDiTesto 301"/>
          <p:cNvSpPr txBox="1">
            <a:spLocks noChangeArrowheads="1"/>
          </p:cNvSpPr>
          <p:nvPr/>
        </p:nvSpPr>
        <p:spPr bwMode="auto">
          <a:xfrm>
            <a:off x="7134225" y="46355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14" name="CasellaDiTesto 302"/>
          <p:cNvSpPr txBox="1">
            <a:spLocks noChangeArrowheads="1"/>
          </p:cNvSpPr>
          <p:nvPr/>
        </p:nvSpPr>
        <p:spPr bwMode="auto">
          <a:xfrm>
            <a:off x="7642225" y="464185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15" name="CasellaDiTesto 303"/>
          <p:cNvSpPr txBox="1">
            <a:spLocks noChangeArrowheads="1"/>
          </p:cNvSpPr>
          <p:nvPr/>
        </p:nvSpPr>
        <p:spPr bwMode="auto">
          <a:xfrm>
            <a:off x="8132763" y="464185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16" name="CasellaDiTesto 304"/>
          <p:cNvSpPr txBox="1">
            <a:spLocks noChangeArrowheads="1"/>
          </p:cNvSpPr>
          <p:nvPr/>
        </p:nvSpPr>
        <p:spPr bwMode="auto">
          <a:xfrm>
            <a:off x="8632825" y="46323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17" name="CasellaDiTesto 305"/>
          <p:cNvSpPr txBox="1">
            <a:spLocks noChangeArrowheads="1"/>
          </p:cNvSpPr>
          <p:nvPr/>
        </p:nvSpPr>
        <p:spPr bwMode="auto">
          <a:xfrm>
            <a:off x="1617663" y="5118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18" name="CasellaDiTesto 306"/>
          <p:cNvSpPr txBox="1">
            <a:spLocks noChangeArrowheads="1"/>
          </p:cNvSpPr>
          <p:nvPr/>
        </p:nvSpPr>
        <p:spPr bwMode="auto">
          <a:xfrm>
            <a:off x="2139950" y="5118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19" name="CasellaDiTesto 307"/>
          <p:cNvSpPr txBox="1">
            <a:spLocks noChangeArrowheads="1"/>
          </p:cNvSpPr>
          <p:nvPr/>
        </p:nvSpPr>
        <p:spPr bwMode="auto">
          <a:xfrm>
            <a:off x="2630488" y="51181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20" name="CasellaDiTesto 308"/>
          <p:cNvSpPr txBox="1">
            <a:spLocks noChangeArrowheads="1"/>
          </p:cNvSpPr>
          <p:nvPr/>
        </p:nvSpPr>
        <p:spPr bwMode="auto">
          <a:xfrm>
            <a:off x="3130550" y="51085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21" name="CasellaDiTesto 309"/>
          <p:cNvSpPr txBox="1">
            <a:spLocks noChangeArrowheads="1"/>
          </p:cNvSpPr>
          <p:nvPr/>
        </p:nvSpPr>
        <p:spPr bwMode="auto">
          <a:xfrm>
            <a:off x="3632200" y="5113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22" name="CasellaDiTesto 310"/>
          <p:cNvSpPr txBox="1">
            <a:spLocks noChangeArrowheads="1"/>
          </p:cNvSpPr>
          <p:nvPr/>
        </p:nvSpPr>
        <p:spPr bwMode="auto">
          <a:xfrm>
            <a:off x="4154488" y="5113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23" name="CasellaDiTesto 311"/>
          <p:cNvSpPr txBox="1">
            <a:spLocks noChangeArrowheads="1"/>
          </p:cNvSpPr>
          <p:nvPr/>
        </p:nvSpPr>
        <p:spPr bwMode="auto">
          <a:xfrm>
            <a:off x="4645025" y="511333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24" name="CasellaDiTesto 312"/>
          <p:cNvSpPr txBox="1">
            <a:spLocks noChangeArrowheads="1"/>
          </p:cNvSpPr>
          <p:nvPr/>
        </p:nvSpPr>
        <p:spPr bwMode="auto">
          <a:xfrm>
            <a:off x="5145088" y="51038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25" name="CasellaDiTesto 313"/>
          <p:cNvSpPr txBox="1">
            <a:spLocks noChangeArrowheads="1"/>
          </p:cNvSpPr>
          <p:nvPr/>
        </p:nvSpPr>
        <p:spPr bwMode="auto">
          <a:xfrm>
            <a:off x="5661025" y="51165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26" name="CasellaDiTesto 314"/>
          <p:cNvSpPr txBox="1">
            <a:spLocks noChangeArrowheads="1"/>
          </p:cNvSpPr>
          <p:nvPr/>
        </p:nvSpPr>
        <p:spPr bwMode="auto">
          <a:xfrm>
            <a:off x="6183313" y="51165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27" name="CasellaDiTesto 315"/>
          <p:cNvSpPr txBox="1">
            <a:spLocks noChangeArrowheads="1"/>
          </p:cNvSpPr>
          <p:nvPr/>
        </p:nvSpPr>
        <p:spPr bwMode="auto">
          <a:xfrm>
            <a:off x="6673850" y="51165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28" name="CasellaDiTesto 316"/>
          <p:cNvSpPr txBox="1">
            <a:spLocks noChangeArrowheads="1"/>
          </p:cNvSpPr>
          <p:nvPr/>
        </p:nvSpPr>
        <p:spPr bwMode="auto">
          <a:xfrm>
            <a:off x="7173913" y="51085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29" name="CasellaDiTesto 317"/>
          <p:cNvSpPr txBox="1">
            <a:spLocks noChangeArrowheads="1"/>
          </p:cNvSpPr>
          <p:nvPr/>
        </p:nvSpPr>
        <p:spPr bwMode="auto">
          <a:xfrm>
            <a:off x="7681913" y="511333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30" name="CasellaDiTesto 318"/>
          <p:cNvSpPr txBox="1">
            <a:spLocks noChangeArrowheads="1"/>
          </p:cNvSpPr>
          <p:nvPr/>
        </p:nvSpPr>
        <p:spPr bwMode="auto">
          <a:xfrm>
            <a:off x="8170863" y="51133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31" name="CasellaDiTesto 319"/>
          <p:cNvSpPr txBox="1">
            <a:spLocks noChangeArrowheads="1"/>
          </p:cNvSpPr>
          <p:nvPr/>
        </p:nvSpPr>
        <p:spPr bwMode="auto">
          <a:xfrm>
            <a:off x="8672513" y="51038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32" name="CasellaDiTesto 320"/>
          <p:cNvSpPr txBox="1">
            <a:spLocks noChangeArrowheads="1"/>
          </p:cNvSpPr>
          <p:nvPr/>
        </p:nvSpPr>
        <p:spPr bwMode="auto">
          <a:xfrm>
            <a:off x="1568450" y="55118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33" name="CasellaDiTesto 321"/>
          <p:cNvSpPr txBox="1">
            <a:spLocks noChangeArrowheads="1"/>
          </p:cNvSpPr>
          <p:nvPr/>
        </p:nvSpPr>
        <p:spPr bwMode="auto">
          <a:xfrm>
            <a:off x="2090738" y="55118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34" name="CasellaDiTesto 322"/>
          <p:cNvSpPr txBox="1">
            <a:spLocks noChangeArrowheads="1"/>
          </p:cNvSpPr>
          <p:nvPr/>
        </p:nvSpPr>
        <p:spPr bwMode="auto">
          <a:xfrm>
            <a:off x="2581275" y="55118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35" name="CasellaDiTesto 323"/>
          <p:cNvSpPr txBox="1">
            <a:spLocks noChangeArrowheads="1"/>
          </p:cNvSpPr>
          <p:nvPr/>
        </p:nvSpPr>
        <p:spPr bwMode="auto">
          <a:xfrm>
            <a:off x="3081338" y="550227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36" name="CasellaDiTesto 324"/>
          <p:cNvSpPr txBox="1">
            <a:spLocks noChangeArrowheads="1"/>
          </p:cNvSpPr>
          <p:nvPr/>
        </p:nvSpPr>
        <p:spPr bwMode="auto">
          <a:xfrm>
            <a:off x="3582988" y="55086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37" name="CasellaDiTesto 325"/>
          <p:cNvSpPr txBox="1">
            <a:spLocks noChangeArrowheads="1"/>
          </p:cNvSpPr>
          <p:nvPr/>
        </p:nvSpPr>
        <p:spPr bwMode="auto">
          <a:xfrm>
            <a:off x="4105275" y="55086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38" name="CasellaDiTesto 326"/>
          <p:cNvSpPr txBox="1">
            <a:spLocks noChangeArrowheads="1"/>
          </p:cNvSpPr>
          <p:nvPr/>
        </p:nvSpPr>
        <p:spPr bwMode="auto">
          <a:xfrm>
            <a:off x="4595813" y="5508625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39" name="CasellaDiTesto 327"/>
          <p:cNvSpPr txBox="1">
            <a:spLocks noChangeArrowheads="1"/>
          </p:cNvSpPr>
          <p:nvPr/>
        </p:nvSpPr>
        <p:spPr bwMode="auto">
          <a:xfrm>
            <a:off x="5095875" y="54991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40" name="CasellaDiTesto 328"/>
          <p:cNvSpPr txBox="1">
            <a:spLocks noChangeArrowheads="1"/>
          </p:cNvSpPr>
          <p:nvPr/>
        </p:nvSpPr>
        <p:spPr bwMode="auto">
          <a:xfrm>
            <a:off x="5611813" y="55118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41" name="CasellaDiTesto 329"/>
          <p:cNvSpPr txBox="1">
            <a:spLocks noChangeArrowheads="1"/>
          </p:cNvSpPr>
          <p:nvPr/>
        </p:nvSpPr>
        <p:spPr bwMode="auto">
          <a:xfrm>
            <a:off x="6134100" y="5511800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42" name="CasellaDiTesto 330"/>
          <p:cNvSpPr txBox="1">
            <a:spLocks noChangeArrowheads="1"/>
          </p:cNvSpPr>
          <p:nvPr/>
        </p:nvSpPr>
        <p:spPr bwMode="auto">
          <a:xfrm>
            <a:off x="6624638" y="55118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43" name="CasellaDiTesto 331"/>
          <p:cNvSpPr txBox="1">
            <a:spLocks noChangeArrowheads="1"/>
          </p:cNvSpPr>
          <p:nvPr/>
        </p:nvSpPr>
        <p:spPr bwMode="auto">
          <a:xfrm>
            <a:off x="7124700" y="550227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44" name="CasellaDiTesto 332"/>
          <p:cNvSpPr txBox="1">
            <a:spLocks noChangeArrowheads="1"/>
          </p:cNvSpPr>
          <p:nvPr/>
        </p:nvSpPr>
        <p:spPr bwMode="auto">
          <a:xfrm>
            <a:off x="7632700" y="5508625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45" name="CasellaDiTesto 333"/>
          <p:cNvSpPr txBox="1">
            <a:spLocks noChangeArrowheads="1"/>
          </p:cNvSpPr>
          <p:nvPr/>
        </p:nvSpPr>
        <p:spPr bwMode="auto">
          <a:xfrm>
            <a:off x="8121650" y="5508625"/>
            <a:ext cx="3603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46" name="CasellaDiTesto 334"/>
          <p:cNvSpPr txBox="1">
            <a:spLocks noChangeArrowheads="1"/>
          </p:cNvSpPr>
          <p:nvPr/>
        </p:nvSpPr>
        <p:spPr bwMode="auto">
          <a:xfrm>
            <a:off x="8623300" y="5499100"/>
            <a:ext cx="358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47" name="CasellaDiTesto 335"/>
          <p:cNvSpPr txBox="1">
            <a:spLocks noChangeArrowheads="1"/>
          </p:cNvSpPr>
          <p:nvPr/>
        </p:nvSpPr>
        <p:spPr bwMode="auto">
          <a:xfrm>
            <a:off x="1608138" y="59832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48" name="CasellaDiTesto 336"/>
          <p:cNvSpPr txBox="1">
            <a:spLocks noChangeArrowheads="1"/>
          </p:cNvSpPr>
          <p:nvPr/>
        </p:nvSpPr>
        <p:spPr bwMode="auto">
          <a:xfrm>
            <a:off x="2130425" y="59832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49" name="CasellaDiTesto 337"/>
          <p:cNvSpPr txBox="1">
            <a:spLocks noChangeArrowheads="1"/>
          </p:cNvSpPr>
          <p:nvPr/>
        </p:nvSpPr>
        <p:spPr bwMode="auto">
          <a:xfrm>
            <a:off x="2620963" y="59832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50" name="CasellaDiTesto 338"/>
          <p:cNvSpPr txBox="1">
            <a:spLocks noChangeArrowheads="1"/>
          </p:cNvSpPr>
          <p:nvPr/>
        </p:nvSpPr>
        <p:spPr bwMode="auto">
          <a:xfrm>
            <a:off x="3121025" y="597376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51" name="CasellaDiTesto 339"/>
          <p:cNvSpPr txBox="1">
            <a:spLocks noChangeArrowheads="1"/>
          </p:cNvSpPr>
          <p:nvPr/>
        </p:nvSpPr>
        <p:spPr bwMode="auto">
          <a:xfrm>
            <a:off x="3622675" y="59801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52" name="CasellaDiTesto 340"/>
          <p:cNvSpPr txBox="1">
            <a:spLocks noChangeArrowheads="1"/>
          </p:cNvSpPr>
          <p:nvPr/>
        </p:nvSpPr>
        <p:spPr bwMode="auto">
          <a:xfrm>
            <a:off x="4144963" y="59801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53" name="CasellaDiTesto 341"/>
          <p:cNvSpPr txBox="1">
            <a:spLocks noChangeArrowheads="1"/>
          </p:cNvSpPr>
          <p:nvPr/>
        </p:nvSpPr>
        <p:spPr bwMode="auto">
          <a:xfrm>
            <a:off x="4635500" y="5980113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54" name="CasellaDiTesto 342"/>
          <p:cNvSpPr txBox="1">
            <a:spLocks noChangeArrowheads="1"/>
          </p:cNvSpPr>
          <p:nvPr/>
        </p:nvSpPr>
        <p:spPr bwMode="auto">
          <a:xfrm>
            <a:off x="5135563" y="59705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55" name="CasellaDiTesto 343"/>
          <p:cNvSpPr txBox="1">
            <a:spLocks noChangeArrowheads="1"/>
          </p:cNvSpPr>
          <p:nvPr/>
        </p:nvSpPr>
        <p:spPr bwMode="auto">
          <a:xfrm>
            <a:off x="5651500" y="5983288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56" name="CasellaDiTesto 344"/>
          <p:cNvSpPr txBox="1">
            <a:spLocks noChangeArrowheads="1"/>
          </p:cNvSpPr>
          <p:nvPr/>
        </p:nvSpPr>
        <p:spPr bwMode="auto">
          <a:xfrm>
            <a:off x="6173788" y="59832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57" name="CasellaDiTesto 345"/>
          <p:cNvSpPr txBox="1">
            <a:spLocks noChangeArrowheads="1"/>
          </p:cNvSpPr>
          <p:nvPr/>
        </p:nvSpPr>
        <p:spPr bwMode="auto">
          <a:xfrm>
            <a:off x="6662738" y="598328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58" name="CasellaDiTesto 346"/>
          <p:cNvSpPr txBox="1">
            <a:spLocks noChangeArrowheads="1"/>
          </p:cNvSpPr>
          <p:nvPr/>
        </p:nvSpPr>
        <p:spPr bwMode="auto">
          <a:xfrm>
            <a:off x="7164388" y="597376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59" name="CasellaDiTesto 347"/>
          <p:cNvSpPr txBox="1">
            <a:spLocks noChangeArrowheads="1"/>
          </p:cNvSpPr>
          <p:nvPr/>
        </p:nvSpPr>
        <p:spPr bwMode="auto">
          <a:xfrm>
            <a:off x="7670800" y="5980113"/>
            <a:ext cx="360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60" name="CasellaDiTesto 348"/>
          <p:cNvSpPr txBox="1">
            <a:spLocks noChangeArrowheads="1"/>
          </p:cNvSpPr>
          <p:nvPr/>
        </p:nvSpPr>
        <p:spPr bwMode="auto">
          <a:xfrm>
            <a:off x="8161338" y="5980113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311661" name="CasellaDiTesto 349"/>
          <p:cNvSpPr txBox="1">
            <a:spLocks noChangeArrowheads="1"/>
          </p:cNvSpPr>
          <p:nvPr/>
        </p:nvSpPr>
        <p:spPr bwMode="auto">
          <a:xfrm>
            <a:off x="8662988" y="5970588"/>
            <a:ext cx="358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sz="2400" i="0">
                <a:solidFill>
                  <a:srgbClr val="000000"/>
                </a:solidFill>
                <a:latin typeface="Arial" panose="020B0604020202020204" pitchFamily="34" charset="0"/>
              </a:rPr>
              <a:t>S</a:t>
            </a:r>
          </a:p>
        </p:txBody>
      </p:sp>
    </p:spTree>
    <p:custDataLst>
      <p:tags r:id="rId1"/>
    </p:custDataLst>
  </p:cSld>
  <p:clrMapOvr>
    <a:masterClrMapping/>
  </p:clrMapOvr>
  <p:transition/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tangolo arrotondato 3"/>
          <p:cNvSpPr/>
          <p:nvPr/>
        </p:nvSpPr>
        <p:spPr>
          <a:xfrm>
            <a:off x="7231063" y="404813"/>
            <a:ext cx="2305050" cy="503237"/>
          </a:xfrm>
          <a:prstGeom prst="roundRect">
            <a:avLst/>
          </a:prstGeom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3347" name="CasellaDiTesto 4"/>
          <p:cNvSpPr txBox="1">
            <a:spLocks noChangeArrowheads="1"/>
          </p:cNvSpPr>
          <p:nvPr/>
        </p:nvSpPr>
        <p:spPr bwMode="auto">
          <a:xfrm>
            <a:off x="7375525" y="333375"/>
            <a:ext cx="2089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it-IT" altLang="it-IT" sz="3600" b="1" i="0">
                <a:solidFill>
                  <a:srgbClr val="FFFFFF"/>
                </a:solidFill>
              </a:rPr>
              <a:t>h. 10:00</a:t>
            </a:r>
          </a:p>
        </p:txBody>
      </p:sp>
      <p:sp>
        <p:nvSpPr>
          <p:cNvPr id="6" name="Ovale 5"/>
          <p:cNvSpPr/>
          <p:nvPr/>
        </p:nvSpPr>
        <p:spPr>
          <a:xfrm>
            <a:off x="45672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3349" name="CasellaDiTesto 6"/>
          <p:cNvSpPr txBox="1">
            <a:spLocks noChangeArrowheads="1"/>
          </p:cNvSpPr>
          <p:nvPr/>
        </p:nvSpPr>
        <p:spPr bwMode="auto">
          <a:xfrm>
            <a:off x="1182688" y="333375"/>
            <a:ext cx="75247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it-IT" altLang="it-IT" i="0">
                <a:solidFill>
                  <a:srgbClr val="FFFFFF"/>
                </a:solidFill>
              </a:rPr>
              <a:t>1.073.741.824  Cellule batteriche</a:t>
            </a:r>
          </a:p>
        </p:txBody>
      </p:sp>
      <p:sp>
        <p:nvSpPr>
          <p:cNvPr id="8" name="Ovale 7"/>
          <p:cNvSpPr/>
          <p:nvPr/>
        </p:nvSpPr>
        <p:spPr>
          <a:xfrm>
            <a:off x="50720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" name="Ovale 8"/>
          <p:cNvSpPr/>
          <p:nvPr/>
        </p:nvSpPr>
        <p:spPr>
          <a:xfrm>
            <a:off x="55753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" name="Ovale 9"/>
          <p:cNvSpPr/>
          <p:nvPr/>
        </p:nvSpPr>
        <p:spPr>
          <a:xfrm>
            <a:off x="45672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" name="Ovale 10"/>
          <p:cNvSpPr/>
          <p:nvPr/>
        </p:nvSpPr>
        <p:spPr>
          <a:xfrm>
            <a:off x="50720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" name="Ovale 11"/>
          <p:cNvSpPr/>
          <p:nvPr/>
        </p:nvSpPr>
        <p:spPr>
          <a:xfrm>
            <a:off x="55753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" name="Ovale 12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" name="Ovale 13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" name="Ovale 14"/>
          <p:cNvSpPr/>
          <p:nvPr/>
        </p:nvSpPr>
        <p:spPr>
          <a:xfrm>
            <a:off x="55753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" name="Ovale 15"/>
          <p:cNvSpPr/>
          <p:nvPr/>
        </p:nvSpPr>
        <p:spPr>
          <a:xfrm>
            <a:off x="45672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" name="Ovale 16"/>
          <p:cNvSpPr/>
          <p:nvPr/>
        </p:nvSpPr>
        <p:spPr>
          <a:xfrm>
            <a:off x="50720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" name="Ovale 17"/>
          <p:cNvSpPr/>
          <p:nvPr/>
        </p:nvSpPr>
        <p:spPr>
          <a:xfrm>
            <a:off x="55753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" name="Ovale 18"/>
          <p:cNvSpPr/>
          <p:nvPr/>
        </p:nvSpPr>
        <p:spPr>
          <a:xfrm>
            <a:off x="45672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" name="Ovale 19"/>
          <p:cNvSpPr/>
          <p:nvPr/>
        </p:nvSpPr>
        <p:spPr>
          <a:xfrm>
            <a:off x="50720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" name="Ovale 20"/>
          <p:cNvSpPr/>
          <p:nvPr/>
        </p:nvSpPr>
        <p:spPr>
          <a:xfrm>
            <a:off x="55753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" name="Ovale 21"/>
          <p:cNvSpPr/>
          <p:nvPr/>
        </p:nvSpPr>
        <p:spPr>
          <a:xfrm>
            <a:off x="45672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" name="Ovale 22"/>
          <p:cNvSpPr/>
          <p:nvPr/>
        </p:nvSpPr>
        <p:spPr>
          <a:xfrm>
            <a:off x="50720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" name="Ovale 23"/>
          <p:cNvSpPr/>
          <p:nvPr/>
        </p:nvSpPr>
        <p:spPr>
          <a:xfrm>
            <a:off x="55753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" name="Ovale 24"/>
          <p:cNvSpPr/>
          <p:nvPr/>
        </p:nvSpPr>
        <p:spPr>
          <a:xfrm>
            <a:off x="456723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" name="Ovale 25"/>
          <p:cNvSpPr/>
          <p:nvPr/>
        </p:nvSpPr>
        <p:spPr>
          <a:xfrm>
            <a:off x="507206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" name="Ovale 26"/>
          <p:cNvSpPr/>
          <p:nvPr/>
        </p:nvSpPr>
        <p:spPr>
          <a:xfrm>
            <a:off x="557530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" name="Ovale 27"/>
          <p:cNvSpPr/>
          <p:nvPr/>
        </p:nvSpPr>
        <p:spPr>
          <a:xfrm>
            <a:off x="45672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" name="Ovale 28"/>
          <p:cNvSpPr/>
          <p:nvPr/>
        </p:nvSpPr>
        <p:spPr>
          <a:xfrm>
            <a:off x="50720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" name="Ovale 29"/>
          <p:cNvSpPr/>
          <p:nvPr/>
        </p:nvSpPr>
        <p:spPr>
          <a:xfrm>
            <a:off x="55753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" name="Ovale 30"/>
          <p:cNvSpPr/>
          <p:nvPr/>
        </p:nvSpPr>
        <p:spPr>
          <a:xfrm>
            <a:off x="60801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" name="Ovale 31"/>
          <p:cNvSpPr/>
          <p:nvPr/>
        </p:nvSpPr>
        <p:spPr>
          <a:xfrm>
            <a:off x="65833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" name="Ovale 32"/>
          <p:cNvSpPr/>
          <p:nvPr/>
        </p:nvSpPr>
        <p:spPr>
          <a:xfrm>
            <a:off x="70881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" name="Ovale 33"/>
          <p:cNvSpPr/>
          <p:nvPr/>
        </p:nvSpPr>
        <p:spPr>
          <a:xfrm>
            <a:off x="60801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" name="Ovale 34"/>
          <p:cNvSpPr/>
          <p:nvPr/>
        </p:nvSpPr>
        <p:spPr>
          <a:xfrm>
            <a:off x="65833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" name="Ovale 35"/>
          <p:cNvSpPr/>
          <p:nvPr/>
        </p:nvSpPr>
        <p:spPr>
          <a:xfrm>
            <a:off x="70881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" name="Ovale 36"/>
          <p:cNvSpPr/>
          <p:nvPr/>
        </p:nvSpPr>
        <p:spPr>
          <a:xfrm>
            <a:off x="60801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" name="Ovale 37"/>
          <p:cNvSpPr/>
          <p:nvPr/>
        </p:nvSpPr>
        <p:spPr>
          <a:xfrm>
            <a:off x="65833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" name="Ovale 38"/>
          <p:cNvSpPr/>
          <p:nvPr/>
        </p:nvSpPr>
        <p:spPr>
          <a:xfrm>
            <a:off x="708818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" name="Ovale 39"/>
          <p:cNvSpPr/>
          <p:nvPr/>
        </p:nvSpPr>
        <p:spPr>
          <a:xfrm>
            <a:off x="60801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" name="Ovale 40"/>
          <p:cNvSpPr/>
          <p:nvPr/>
        </p:nvSpPr>
        <p:spPr>
          <a:xfrm>
            <a:off x="65833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" name="Ovale 41"/>
          <p:cNvSpPr/>
          <p:nvPr/>
        </p:nvSpPr>
        <p:spPr>
          <a:xfrm>
            <a:off x="70881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" name="Ovale 42"/>
          <p:cNvSpPr/>
          <p:nvPr/>
        </p:nvSpPr>
        <p:spPr>
          <a:xfrm>
            <a:off x="60801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" name="Ovale 43"/>
          <p:cNvSpPr/>
          <p:nvPr/>
        </p:nvSpPr>
        <p:spPr>
          <a:xfrm>
            <a:off x="65833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" name="Ovale 44"/>
          <p:cNvSpPr/>
          <p:nvPr/>
        </p:nvSpPr>
        <p:spPr>
          <a:xfrm>
            <a:off x="70881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" name="Ovale 45"/>
          <p:cNvSpPr/>
          <p:nvPr/>
        </p:nvSpPr>
        <p:spPr>
          <a:xfrm>
            <a:off x="60801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" name="Ovale 46"/>
          <p:cNvSpPr/>
          <p:nvPr/>
        </p:nvSpPr>
        <p:spPr>
          <a:xfrm>
            <a:off x="65833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" name="Ovale 47"/>
          <p:cNvSpPr/>
          <p:nvPr/>
        </p:nvSpPr>
        <p:spPr>
          <a:xfrm>
            <a:off x="708818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" name="Ovale 48"/>
          <p:cNvSpPr/>
          <p:nvPr/>
        </p:nvSpPr>
        <p:spPr>
          <a:xfrm>
            <a:off x="60801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" name="Ovale 49"/>
          <p:cNvSpPr/>
          <p:nvPr/>
        </p:nvSpPr>
        <p:spPr>
          <a:xfrm>
            <a:off x="658336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1" name="Ovale 50"/>
          <p:cNvSpPr/>
          <p:nvPr/>
        </p:nvSpPr>
        <p:spPr>
          <a:xfrm>
            <a:off x="708818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2" name="Ovale 51"/>
          <p:cNvSpPr/>
          <p:nvPr/>
        </p:nvSpPr>
        <p:spPr>
          <a:xfrm>
            <a:off x="60801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3" name="Ovale 52"/>
          <p:cNvSpPr/>
          <p:nvPr/>
        </p:nvSpPr>
        <p:spPr>
          <a:xfrm>
            <a:off x="65833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4" name="Ovale 53"/>
          <p:cNvSpPr/>
          <p:nvPr/>
        </p:nvSpPr>
        <p:spPr>
          <a:xfrm>
            <a:off x="708818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6" name="Ovale 55"/>
          <p:cNvSpPr/>
          <p:nvPr/>
        </p:nvSpPr>
        <p:spPr>
          <a:xfrm>
            <a:off x="809625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7" name="Ovale 56"/>
          <p:cNvSpPr/>
          <p:nvPr/>
        </p:nvSpPr>
        <p:spPr>
          <a:xfrm>
            <a:off x="85994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8" name="Ovale 57"/>
          <p:cNvSpPr/>
          <p:nvPr/>
        </p:nvSpPr>
        <p:spPr>
          <a:xfrm>
            <a:off x="75914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9" name="Ovale 58"/>
          <p:cNvSpPr/>
          <p:nvPr/>
        </p:nvSpPr>
        <p:spPr>
          <a:xfrm>
            <a:off x="809625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0" name="Ovale 59"/>
          <p:cNvSpPr/>
          <p:nvPr/>
        </p:nvSpPr>
        <p:spPr>
          <a:xfrm>
            <a:off x="85994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1" name="Ovale 60"/>
          <p:cNvSpPr/>
          <p:nvPr/>
        </p:nvSpPr>
        <p:spPr>
          <a:xfrm>
            <a:off x="75914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2" name="Ovale 61"/>
          <p:cNvSpPr/>
          <p:nvPr/>
        </p:nvSpPr>
        <p:spPr>
          <a:xfrm>
            <a:off x="809625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3" name="Ovale 62"/>
          <p:cNvSpPr/>
          <p:nvPr/>
        </p:nvSpPr>
        <p:spPr>
          <a:xfrm>
            <a:off x="859948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4" name="Ovale 63"/>
          <p:cNvSpPr/>
          <p:nvPr/>
        </p:nvSpPr>
        <p:spPr>
          <a:xfrm>
            <a:off x="75914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5" name="Ovale 64"/>
          <p:cNvSpPr/>
          <p:nvPr/>
        </p:nvSpPr>
        <p:spPr>
          <a:xfrm>
            <a:off x="809625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6" name="Ovale 65"/>
          <p:cNvSpPr/>
          <p:nvPr/>
        </p:nvSpPr>
        <p:spPr>
          <a:xfrm>
            <a:off x="85994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7" name="Ovale 66"/>
          <p:cNvSpPr/>
          <p:nvPr/>
        </p:nvSpPr>
        <p:spPr>
          <a:xfrm>
            <a:off x="75914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8" name="Ovale 67"/>
          <p:cNvSpPr/>
          <p:nvPr/>
        </p:nvSpPr>
        <p:spPr>
          <a:xfrm>
            <a:off x="809625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9" name="Ovale 68"/>
          <p:cNvSpPr/>
          <p:nvPr/>
        </p:nvSpPr>
        <p:spPr>
          <a:xfrm>
            <a:off x="85994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0" name="Ovale 69"/>
          <p:cNvSpPr/>
          <p:nvPr/>
        </p:nvSpPr>
        <p:spPr>
          <a:xfrm>
            <a:off x="75914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1" name="Ovale 70"/>
          <p:cNvSpPr/>
          <p:nvPr/>
        </p:nvSpPr>
        <p:spPr>
          <a:xfrm>
            <a:off x="809625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2" name="Ovale 71"/>
          <p:cNvSpPr/>
          <p:nvPr/>
        </p:nvSpPr>
        <p:spPr>
          <a:xfrm>
            <a:off x="859948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3" name="Ovale 72"/>
          <p:cNvSpPr/>
          <p:nvPr/>
        </p:nvSpPr>
        <p:spPr>
          <a:xfrm>
            <a:off x="75914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4" name="Ovale 73"/>
          <p:cNvSpPr/>
          <p:nvPr/>
        </p:nvSpPr>
        <p:spPr>
          <a:xfrm>
            <a:off x="809625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5" name="Ovale 74"/>
          <p:cNvSpPr/>
          <p:nvPr/>
        </p:nvSpPr>
        <p:spPr>
          <a:xfrm>
            <a:off x="859948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6" name="Ovale 75"/>
          <p:cNvSpPr/>
          <p:nvPr/>
        </p:nvSpPr>
        <p:spPr>
          <a:xfrm>
            <a:off x="75914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7" name="Ovale 76"/>
          <p:cNvSpPr/>
          <p:nvPr/>
        </p:nvSpPr>
        <p:spPr>
          <a:xfrm>
            <a:off x="809625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8" name="Ovale 77"/>
          <p:cNvSpPr/>
          <p:nvPr/>
        </p:nvSpPr>
        <p:spPr>
          <a:xfrm>
            <a:off x="859948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9" name="Ovale 78"/>
          <p:cNvSpPr/>
          <p:nvPr/>
        </p:nvSpPr>
        <p:spPr>
          <a:xfrm>
            <a:off x="30559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0" name="Ovale 79"/>
          <p:cNvSpPr/>
          <p:nvPr/>
        </p:nvSpPr>
        <p:spPr>
          <a:xfrm>
            <a:off x="35591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1" name="Ovale 80"/>
          <p:cNvSpPr/>
          <p:nvPr/>
        </p:nvSpPr>
        <p:spPr>
          <a:xfrm>
            <a:off x="40640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2" name="Ovale 81"/>
          <p:cNvSpPr/>
          <p:nvPr/>
        </p:nvSpPr>
        <p:spPr>
          <a:xfrm>
            <a:off x="30559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3" name="Ovale 82"/>
          <p:cNvSpPr/>
          <p:nvPr/>
        </p:nvSpPr>
        <p:spPr>
          <a:xfrm>
            <a:off x="35591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4" name="Ovale 83"/>
          <p:cNvSpPr/>
          <p:nvPr/>
        </p:nvSpPr>
        <p:spPr>
          <a:xfrm>
            <a:off x="40640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5" name="Ovale 84"/>
          <p:cNvSpPr/>
          <p:nvPr/>
        </p:nvSpPr>
        <p:spPr>
          <a:xfrm>
            <a:off x="30559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6" name="Ovale 85"/>
          <p:cNvSpPr/>
          <p:nvPr/>
        </p:nvSpPr>
        <p:spPr>
          <a:xfrm>
            <a:off x="35591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7" name="Ovale 86"/>
          <p:cNvSpPr/>
          <p:nvPr/>
        </p:nvSpPr>
        <p:spPr>
          <a:xfrm>
            <a:off x="40640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8" name="Ovale 87"/>
          <p:cNvSpPr/>
          <p:nvPr/>
        </p:nvSpPr>
        <p:spPr>
          <a:xfrm>
            <a:off x="30559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9" name="Ovale 88"/>
          <p:cNvSpPr/>
          <p:nvPr/>
        </p:nvSpPr>
        <p:spPr>
          <a:xfrm>
            <a:off x="3559175" y="3789363"/>
            <a:ext cx="431800" cy="36036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0" name="Ovale 89"/>
          <p:cNvSpPr/>
          <p:nvPr/>
        </p:nvSpPr>
        <p:spPr>
          <a:xfrm>
            <a:off x="40640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1" name="Ovale 90"/>
          <p:cNvSpPr/>
          <p:nvPr/>
        </p:nvSpPr>
        <p:spPr>
          <a:xfrm>
            <a:off x="30559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2" name="Ovale 91"/>
          <p:cNvSpPr/>
          <p:nvPr/>
        </p:nvSpPr>
        <p:spPr>
          <a:xfrm>
            <a:off x="35591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3" name="Ovale 92"/>
          <p:cNvSpPr/>
          <p:nvPr/>
        </p:nvSpPr>
        <p:spPr>
          <a:xfrm>
            <a:off x="40640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4" name="Ovale 93"/>
          <p:cNvSpPr/>
          <p:nvPr/>
        </p:nvSpPr>
        <p:spPr>
          <a:xfrm>
            <a:off x="30559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5" name="Ovale 94"/>
          <p:cNvSpPr/>
          <p:nvPr/>
        </p:nvSpPr>
        <p:spPr>
          <a:xfrm>
            <a:off x="35591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6" name="Ovale 95"/>
          <p:cNvSpPr/>
          <p:nvPr/>
        </p:nvSpPr>
        <p:spPr>
          <a:xfrm>
            <a:off x="40640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7" name="Ovale 96"/>
          <p:cNvSpPr/>
          <p:nvPr/>
        </p:nvSpPr>
        <p:spPr>
          <a:xfrm>
            <a:off x="305593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8" name="Ovale 97"/>
          <p:cNvSpPr/>
          <p:nvPr/>
        </p:nvSpPr>
        <p:spPr>
          <a:xfrm>
            <a:off x="355917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9" name="Ovale 98"/>
          <p:cNvSpPr/>
          <p:nvPr/>
        </p:nvSpPr>
        <p:spPr>
          <a:xfrm>
            <a:off x="406400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0" name="Ovale 99"/>
          <p:cNvSpPr/>
          <p:nvPr/>
        </p:nvSpPr>
        <p:spPr>
          <a:xfrm>
            <a:off x="30559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1" name="Ovale 100"/>
          <p:cNvSpPr/>
          <p:nvPr/>
        </p:nvSpPr>
        <p:spPr>
          <a:xfrm>
            <a:off x="35591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2" name="Ovale 101"/>
          <p:cNvSpPr/>
          <p:nvPr/>
        </p:nvSpPr>
        <p:spPr>
          <a:xfrm>
            <a:off x="40640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3" name="Ovale 102"/>
          <p:cNvSpPr/>
          <p:nvPr/>
        </p:nvSpPr>
        <p:spPr>
          <a:xfrm>
            <a:off x="154305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4" name="Ovale 103"/>
          <p:cNvSpPr/>
          <p:nvPr/>
        </p:nvSpPr>
        <p:spPr>
          <a:xfrm>
            <a:off x="20478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5" name="Ovale 104"/>
          <p:cNvSpPr/>
          <p:nvPr/>
        </p:nvSpPr>
        <p:spPr>
          <a:xfrm>
            <a:off x="255111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6" name="Ovale 105"/>
          <p:cNvSpPr/>
          <p:nvPr/>
        </p:nvSpPr>
        <p:spPr>
          <a:xfrm>
            <a:off x="154305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7" name="Ovale 106"/>
          <p:cNvSpPr/>
          <p:nvPr/>
        </p:nvSpPr>
        <p:spPr>
          <a:xfrm>
            <a:off x="20478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8" name="Ovale 107"/>
          <p:cNvSpPr/>
          <p:nvPr/>
        </p:nvSpPr>
        <p:spPr>
          <a:xfrm>
            <a:off x="255111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9" name="Ovale 108"/>
          <p:cNvSpPr/>
          <p:nvPr/>
        </p:nvSpPr>
        <p:spPr>
          <a:xfrm>
            <a:off x="154305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0" name="Ovale 109"/>
          <p:cNvSpPr/>
          <p:nvPr/>
        </p:nvSpPr>
        <p:spPr>
          <a:xfrm>
            <a:off x="20478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1" name="Ovale 110"/>
          <p:cNvSpPr/>
          <p:nvPr/>
        </p:nvSpPr>
        <p:spPr>
          <a:xfrm>
            <a:off x="255111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2" name="Ovale 111"/>
          <p:cNvSpPr/>
          <p:nvPr/>
        </p:nvSpPr>
        <p:spPr>
          <a:xfrm>
            <a:off x="154305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3" name="Ovale 112"/>
          <p:cNvSpPr/>
          <p:nvPr/>
        </p:nvSpPr>
        <p:spPr>
          <a:xfrm>
            <a:off x="20478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4" name="Ovale 113"/>
          <p:cNvSpPr/>
          <p:nvPr/>
        </p:nvSpPr>
        <p:spPr>
          <a:xfrm>
            <a:off x="255111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5" name="Ovale 114"/>
          <p:cNvSpPr/>
          <p:nvPr/>
        </p:nvSpPr>
        <p:spPr>
          <a:xfrm>
            <a:off x="154305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6" name="Ovale 115"/>
          <p:cNvSpPr/>
          <p:nvPr/>
        </p:nvSpPr>
        <p:spPr>
          <a:xfrm>
            <a:off x="20478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7" name="Ovale 116"/>
          <p:cNvSpPr/>
          <p:nvPr/>
        </p:nvSpPr>
        <p:spPr>
          <a:xfrm>
            <a:off x="255111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8" name="Ovale 117"/>
          <p:cNvSpPr/>
          <p:nvPr/>
        </p:nvSpPr>
        <p:spPr>
          <a:xfrm>
            <a:off x="154305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9" name="Ovale 118"/>
          <p:cNvSpPr/>
          <p:nvPr/>
        </p:nvSpPr>
        <p:spPr>
          <a:xfrm>
            <a:off x="20478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0" name="Ovale 119"/>
          <p:cNvSpPr/>
          <p:nvPr/>
        </p:nvSpPr>
        <p:spPr>
          <a:xfrm>
            <a:off x="255111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1" name="Ovale 120"/>
          <p:cNvSpPr/>
          <p:nvPr/>
        </p:nvSpPr>
        <p:spPr>
          <a:xfrm>
            <a:off x="154305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3" name="Ovale 122"/>
          <p:cNvSpPr/>
          <p:nvPr/>
        </p:nvSpPr>
        <p:spPr>
          <a:xfrm>
            <a:off x="255111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4" name="Ovale 123"/>
          <p:cNvSpPr/>
          <p:nvPr/>
        </p:nvSpPr>
        <p:spPr>
          <a:xfrm>
            <a:off x="154305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5" name="Ovale 124"/>
          <p:cNvSpPr/>
          <p:nvPr/>
        </p:nvSpPr>
        <p:spPr>
          <a:xfrm>
            <a:off x="20478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6" name="Ovale 125"/>
          <p:cNvSpPr/>
          <p:nvPr/>
        </p:nvSpPr>
        <p:spPr>
          <a:xfrm>
            <a:off x="255111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7" name="Ovale 126"/>
          <p:cNvSpPr/>
          <p:nvPr/>
        </p:nvSpPr>
        <p:spPr>
          <a:xfrm>
            <a:off x="456723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8" name="Ovale 127"/>
          <p:cNvSpPr/>
          <p:nvPr/>
        </p:nvSpPr>
        <p:spPr>
          <a:xfrm>
            <a:off x="507206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9" name="Ovale 128"/>
          <p:cNvSpPr/>
          <p:nvPr/>
        </p:nvSpPr>
        <p:spPr>
          <a:xfrm>
            <a:off x="55753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0" name="Ovale 129"/>
          <p:cNvSpPr/>
          <p:nvPr/>
        </p:nvSpPr>
        <p:spPr>
          <a:xfrm>
            <a:off x="45672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1" name="Ovale 130"/>
          <p:cNvSpPr/>
          <p:nvPr/>
        </p:nvSpPr>
        <p:spPr>
          <a:xfrm>
            <a:off x="50720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2" name="Ovale 131"/>
          <p:cNvSpPr/>
          <p:nvPr/>
        </p:nvSpPr>
        <p:spPr>
          <a:xfrm>
            <a:off x="55753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3" name="Ovale 132"/>
          <p:cNvSpPr/>
          <p:nvPr/>
        </p:nvSpPr>
        <p:spPr>
          <a:xfrm>
            <a:off x="45672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4" name="Ovale 133"/>
          <p:cNvSpPr/>
          <p:nvPr/>
        </p:nvSpPr>
        <p:spPr>
          <a:xfrm>
            <a:off x="50720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5" name="Ovale 134"/>
          <p:cNvSpPr/>
          <p:nvPr/>
        </p:nvSpPr>
        <p:spPr>
          <a:xfrm>
            <a:off x="55753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6" name="Ovale 135"/>
          <p:cNvSpPr/>
          <p:nvPr/>
        </p:nvSpPr>
        <p:spPr>
          <a:xfrm>
            <a:off x="608012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7" name="Ovale 136"/>
          <p:cNvSpPr/>
          <p:nvPr/>
        </p:nvSpPr>
        <p:spPr>
          <a:xfrm>
            <a:off x="658336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8" name="Ovale 137"/>
          <p:cNvSpPr/>
          <p:nvPr/>
        </p:nvSpPr>
        <p:spPr>
          <a:xfrm>
            <a:off x="708818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9" name="Ovale 138"/>
          <p:cNvSpPr/>
          <p:nvPr/>
        </p:nvSpPr>
        <p:spPr>
          <a:xfrm>
            <a:off x="60801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0" name="Ovale 139"/>
          <p:cNvSpPr/>
          <p:nvPr/>
        </p:nvSpPr>
        <p:spPr>
          <a:xfrm>
            <a:off x="65833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1" name="Ovale 140"/>
          <p:cNvSpPr/>
          <p:nvPr/>
        </p:nvSpPr>
        <p:spPr>
          <a:xfrm>
            <a:off x="708818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2" name="Ovale 141"/>
          <p:cNvSpPr/>
          <p:nvPr/>
        </p:nvSpPr>
        <p:spPr>
          <a:xfrm>
            <a:off x="60801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3" name="Ovale 142"/>
          <p:cNvSpPr/>
          <p:nvPr/>
        </p:nvSpPr>
        <p:spPr>
          <a:xfrm>
            <a:off x="65833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4" name="Ovale 143"/>
          <p:cNvSpPr/>
          <p:nvPr/>
        </p:nvSpPr>
        <p:spPr>
          <a:xfrm>
            <a:off x="708818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5" name="Ovale 144"/>
          <p:cNvSpPr/>
          <p:nvPr/>
        </p:nvSpPr>
        <p:spPr>
          <a:xfrm>
            <a:off x="759142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6" name="Ovale 145"/>
          <p:cNvSpPr/>
          <p:nvPr/>
        </p:nvSpPr>
        <p:spPr>
          <a:xfrm>
            <a:off x="809625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7" name="Ovale 146"/>
          <p:cNvSpPr/>
          <p:nvPr/>
        </p:nvSpPr>
        <p:spPr>
          <a:xfrm>
            <a:off x="859948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8" name="Ovale 147"/>
          <p:cNvSpPr/>
          <p:nvPr/>
        </p:nvSpPr>
        <p:spPr>
          <a:xfrm>
            <a:off x="75914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9" name="Ovale 148"/>
          <p:cNvSpPr/>
          <p:nvPr/>
        </p:nvSpPr>
        <p:spPr>
          <a:xfrm>
            <a:off x="809625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0" name="Ovale 149"/>
          <p:cNvSpPr/>
          <p:nvPr/>
        </p:nvSpPr>
        <p:spPr>
          <a:xfrm>
            <a:off x="859948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1" name="Ovale 150"/>
          <p:cNvSpPr/>
          <p:nvPr/>
        </p:nvSpPr>
        <p:spPr>
          <a:xfrm>
            <a:off x="75914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2" name="Ovale 151"/>
          <p:cNvSpPr/>
          <p:nvPr/>
        </p:nvSpPr>
        <p:spPr>
          <a:xfrm>
            <a:off x="809625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3" name="Ovale 152"/>
          <p:cNvSpPr/>
          <p:nvPr/>
        </p:nvSpPr>
        <p:spPr>
          <a:xfrm>
            <a:off x="859948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4" name="Ovale 153"/>
          <p:cNvSpPr/>
          <p:nvPr/>
        </p:nvSpPr>
        <p:spPr>
          <a:xfrm>
            <a:off x="305593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5" name="Ovale 154"/>
          <p:cNvSpPr/>
          <p:nvPr/>
        </p:nvSpPr>
        <p:spPr>
          <a:xfrm>
            <a:off x="355917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6" name="Ovale 155"/>
          <p:cNvSpPr/>
          <p:nvPr/>
        </p:nvSpPr>
        <p:spPr>
          <a:xfrm>
            <a:off x="40640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7" name="Ovale 156"/>
          <p:cNvSpPr/>
          <p:nvPr/>
        </p:nvSpPr>
        <p:spPr>
          <a:xfrm>
            <a:off x="30559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8" name="Ovale 157"/>
          <p:cNvSpPr/>
          <p:nvPr/>
        </p:nvSpPr>
        <p:spPr>
          <a:xfrm>
            <a:off x="355917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9" name="Ovale 158"/>
          <p:cNvSpPr/>
          <p:nvPr/>
        </p:nvSpPr>
        <p:spPr>
          <a:xfrm>
            <a:off x="40640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0" name="Ovale 159"/>
          <p:cNvSpPr/>
          <p:nvPr/>
        </p:nvSpPr>
        <p:spPr>
          <a:xfrm>
            <a:off x="30559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1" name="Ovale 160"/>
          <p:cNvSpPr/>
          <p:nvPr/>
        </p:nvSpPr>
        <p:spPr>
          <a:xfrm>
            <a:off x="355917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2" name="Ovale 161"/>
          <p:cNvSpPr/>
          <p:nvPr/>
        </p:nvSpPr>
        <p:spPr>
          <a:xfrm>
            <a:off x="40640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3" name="Ovale 162"/>
          <p:cNvSpPr/>
          <p:nvPr/>
        </p:nvSpPr>
        <p:spPr>
          <a:xfrm>
            <a:off x="154305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4" name="Ovale 163"/>
          <p:cNvSpPr/>
          <p:nvPr/>
        </p:nvSpPr>
        <p:spPr>
          <a:xfrm>
            <a:off x="204787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5" name="Ovale 164"/>
          <p:cNvSpPr/>
          <p:nvPr/>
        </p:nvSpPr>
        <p:spPr>
          <a:xfrm>
            <a:off x="255111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6" name="Ovale 165"/>
          <p:cNvSpPr/>
          <p:nvPr/>
        </p:nvSpPr>
        <p:spPr>
          <a:xfrm>
            <a:off x="154305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7" name="Ovale 166"/>
          <p:cNvSpPr/>
          <p:nvPr/>
        </p:nvSpPr>
        <p:spPr>
          <a:xfrm>
            <a:off x="204787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8" name="Ovale 167"/>
          <p:cNvSpPr/>
          <p:nvPr/>
        </p:nvSpPr>
        <p:spPr>
          <a:xfrm>
            <a:off x="255111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9" name="Ovale 168"/>
          <p:cNvSpPr/>
          <p:nvPr/>
        </p:nvSpPr>
        <p:spPr>
          <a:xfrm>
            <a:off x="154305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0" name="Ovale 169"/>
          <p:cNvSpPr/>
          <p:nvPr/>
        </p:nvSpPr>
        <p:spPr>
          <a:xfrm>
            <a:off x="204787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1" name="Ovale 170"/>
          <p:cNvSpPr/>
          <p:nvPr/>
        </p:nvSpPr>
        <p:spPr>
          <a:xfrm>
            <a:off x="2551113" y="2060575"/>
            <a:ext cx="431800" cy="3603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2" name="Ovale 171"/>
          <p:cNvSpPr/>
          <p:nvPr/>
        </p:nvSpPr>
        <p:spPr>
          <a:xfrm>
            <a:off x="204787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3" name="Ovale 172"/>
          <p:cNvSpPr/>
          <p:nvPr/>
        </p:nvSpPr>
        <p:spPr>
          <a:xfrm>
            <a:off x="75914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4" name="Ovale 173"/>
          <p:cNvSpPr/>
          <p:nvPr/>
        </p:nvSpPr>
        <p:spPr>
          <a:xfrm>
            <a:off x="4567238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5" name="Ovale 174"/>
          <p:cNvSpPr/>
          <p:nvPr/>
        </p:nvSpPr>
        <p:spPr>
          <a:xfrm>
            <a:off x="5072063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6" name="Ovale 175"/>
          <p:cNvSpPr/>
          <p:nvPr/>
        </p:nvSpPr>
        <p:spPr>
          <a:xfrm>
            <a:off x="5575300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7" name="Ovale 176"/>
          <p:cNvSpPr/>
          <p:nvPr/>
        </p:nvSpPr>
        <p:spPr>
          <a:xfrm>
            <a:off x="6080125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8" name="Ovale 177"/>
          <p:cNvSpPr/>
          <p:nvPr/>
        </p:nvSpPr>
        <p:spPr>
          <a:xfrm>
            <a:off x="6583363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9" name="Ovale 178"/>
          <p:cNvSpPr/>
          <p:nvPr/>
        </p:nvSpPr>
        <p:spPr>
          <a:xfrm>
            <a:off x="7088188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0" name="Ovale 179"/>
          <p:cNvSpPr/>
          <p:nvPr/>
        </p:nvSpPr>
        <p:spPr>
          <a:xfrm>
            <a:off x="7591425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1" name="Ovale 180"/>
          <p:cNvSpPr/>
          <p:nvPr/>
        </p:nvSpPr>
        <p:spPr>
          <a:xfrm>
            <a:off x="8096250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2" name="Ovale 181"/>
          <p:cNvSpPr/>
          <p:nvPr/>
        </p:nvSpPr>
        <p:spPr>
          <a:xfrm>
            <a:off x="8599488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3" name="Ovale 182"/>
          <p:cNvSpPr/>
          <p:nvPr/>
        </p:nvSpPr>
        <p:spPr>
          <a:xfrm>
            <a:off x="3055938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4" name="Ovale 183"/>
          <p:cNvSpPr/>
          <p:nvPr/>
        </p:nvSpPr>
        <p:spPr>
          <a:xfrm>
            <a:off x="3559175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5" name="Ovale 184"/>
          <p:cNvSpPr/>
          <p:nvPr/>
        </p:nvSpPr>
        <p:spPr>
          <a:xfrm>
            <a:off x="4064000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6" name="Ovale 185"/>
          <p:cNvSpPr/>
          <p:nvPr/>
        </p:nvSpPr>
        <p:spPr>
          <a:xfrm>
            <a:off x="1543050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7" name="Ovale 186"/>
          <p:cNvSpPr/>
          <p:nvPr/>
        </p:nvSpPr>
        <p:spPr>
          <a:xfrm>
            <a:off x="2047875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8" name="Ovale 187"/>
          <p:cNvSpPr/>
          <p:nvPr/>
        </p:nvSpPr>
        <p:spPr>
          <a:xfrm>
            <a:off x="2551113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</p:spTree>
    <p:custDataLst>
      <p:tags r:id="rId1"/>
    </p:custDataLst>
  </p:cSld>
  <p:clrMapOvr>
    <a:masterClrMapping/>
  </p:clrMapOvr>
  <p:transition/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vale 5"/>
          <p:cNvSpPr/>
          <p:nvPr/>
        </p:nvSpPr>
        <p:spPr>
          <a:xfrm>
            <a:off x="45672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" name="Ovale 7"/>
          <p:cNvSpPr/>
          <p:nvPr/>
        </p:nvSpPr>
        <p:spPr>
          <a:xfrm>
            <a:off x="50720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" name="Ovale 8"/>
          <p:cNvSpPr/>
          <p:nvPr/>
        </p:nvSpPr>
        <p:spPr>
          <a:xfrm>
            <a:off x="55753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" name="Ovale 9"/>
          <p:cNvSpPr/>
          <p:nvPr/>
        </p:nvSpPr>
        <p:spPr>
          <a:xfrm>
            <a:off x="45672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" name="Ovale 10"/>
          <p:cNvSpPr/>
          <p:nvPr/>
        </p:nvSpPr>
        <p:spPr>
          <a:xfrm>
            <a:off x="50720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" name="Ovale 11"/>
          <p:cNvSpPr/>
          <p:nvPr/>
        </p:nvSpPr>
        <p:spPr>
          <a:xfrm>
            <a:off x="55753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" name="Ovale 12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" name="Ovale 13"/>
          <p:cNvSpPr/>
          <p:nvPr/>
        </p:nvSpPr>
        <p:spPr>
          <a:xfrm>
            <a:off x="5072063" y="3357563"/>
            <a:ext cx="431800" cy="358775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" name="Ovale 14"/>
          <p:cNvSpPr/>
          <p:nvPr/>
        </p:nvSpPr>
        <p:spPr>
          <a:xfrm>
            <a:off x="55753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" name="Ovale 15"/>
          <p:cNvSpPr/>
          <p:nvPr/>
        </p:nvSpPr>
        <p:spPr>
          <a:xfrm>
            <a:off x="45672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" name="Ovale 16"/>
          <p:cNvSpPr/>
          <p:nvPr/>
        </p:nvSpPr>
        <p:spPr>
          <a:xfrm>
            <a:off x="50720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" name="Ovale 17"/>
          <p:cNvSpPr/>
          <p:nvPr/>
        </p:nvSpPr>
        <p:spPr>
          <a:xfrm>
            <a:off x="55753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" name="Ovale 18"/>
          <p:cNvSpPr/>
          <p:nvPr/>
        </p:nvSpPr>
        <p:spPr>
          <a:xfrm>
            <a:off x="45672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" name="Ovale 19"/>
          <p:cNvSpPr/>
          <p:nvPr/>
        </p:nvSpPr>
        <p:spPr>
          <a:xfrm>
            <a:off x="50720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" name="Ovale 20"/>
          <p:cNvSpPr/>
          <p:nvPr/>
        </p:nvSpPr>
        <p:spPr>
          <a:xfrm>
            <a:off x="55753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" name="Ovale 21"/>
          <p:cNvSpPr/>
          <p:nvPr/>
        </p:nvSpPr>
        <p:spPr>
          <a:xfrm>
            <a:off x="45672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" name="Ovale 22"/>
          <p:cNvSpPr/>
          <p:nvPr/>
        </p:nvSpPr>
        <p:spPr>
          <a:xfrm>
            <a:off x="50720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" name="Ovale 23"/>
          <p:cNvSpPr/>
          <p:nvPr/>
        </p:nvSpPr>
        <p:spPr>
          <a:xfrm>
            <a:off x="55753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" name="Ovale 24"/>
          <p:cNvSpPr/>
          <p:nvPr/>
        </p:nvSpPr>
        <p:spPr>
          <a:xfrm>
            <a:off x="456723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" name="Ovale 25"/>
          <p:cNvSpPr/>
          <p:nvPr/>
        </p:nvSpPr>
        <p:spPr>
          <a:xfrm>
            <a:off x="507206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" name="Ovale 26"/>
          <p:cNvSpPr/>
          <p:nvPr/>
        </p:nvSpPr>
        <p:spPr>
          <a:xfrm>
            <a:off x="557530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" name="Ovale 27"/>
          <p:cNvSpPr/>
          <p:nvPr/>
        </p:nvSpPr>
        <p:spPr>
          <a:xfrm>
            <a:off x="45672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" name="Ovale 28"/>
          <p:cNvSpPr/>
          <p:nvPr/>
        </p:nvSpPr>
        <p:spPr>
          <a:xfrm>
            <a:off x="50720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" name="Ovale 29"/>
          <p:cNvSpPr/>
          <p:nvPr/>
        </p:nvSpPr>
        <p:spPr>
          <a:xfrm>
            <a:off x="55753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" name="Ovale 30"/>
          <p:cNvSpPr/>
          <p:nvPr/>
        </p:nvSpPr>
        <p:spPr>
          <a:xfrm>
            <a:off x="60801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" name="Ovale 31"/>
          <p:cNvSpPr/>
          <p:nvPr/>
        </p:nvSpPr>
        <p:spPr>
          <a:xfrm>
            <a:off x="65833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" name="Ovale 32"/>
          <p:cNvSpPr/>
          <p:nvPr/>
        </p:nvSpPr>
        <p:spPr>
          <a:xfrm>
            <a:off x="70881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" name="Ovale 33"/>
          <p:cNvSpPr/>
          <p:nvPr/>
        </p:nvSpPr>
        <p:spPr>
          <a:xfrm>
            <a:off x="60801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" name="Ovale 34"/>
          <p:cNvSpPr/>
          <p:nvPr/>
        </p:nvSpPr>
        <p:spPr>
          <a:xfrm>
            <a:off x="65833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" name="Ovale 35"/>
          <p:cNvSpPr/>
          <p:nvPr/>
        </p:nvSpPr>
        <p:spPr>
          <a:xfrm>
            <a:off x="70881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" name="Ovale 36"/>
          <p:cNvSpPr/>
          <p:nvPr/>
        </p:nvSpPr>
        <p:spPr>
          <a:xfrm>
            <a:off x="60801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" name="Ovale 37"/>
          <p:cNvSpPr/>
          <p:nvPr/>
        </p:nvSpPr>
        <p:spPr>
          <a:xfrm>
            <a:off x="65833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" name="Ovale 38"/>
          <p:cNvSpPr/>
          <p:nvPr/>
        </p:nvSpPr>
        <p:spPr>
          <a:xfrm>
            <a:off x="708818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" name="Ovale 39"/>
          <p:cNvSpPr/>
          <p:nvPr/>
        </p:nvSpPr>
        <p:spPr>
          <a:xfrm>
            <a:off x="60801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" name="Ovale 40"/>
          <p:cNvSpPr/>
          <p:nvPr/>
        </p:nvSpPr>
        <p:spPr>
          <a:xfrm>
            <a:off x="65833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" name="Ovale 41"/>
          <p:cNvSpPr/>
          <p:nvPr/>
        </p:nvSpPr>
        <p:spPr>
          <a:xfrm>
            <a:off x="70881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" name="Ovale 42"/>
          <p:cNvSpPr/>
          <p:nvPr/>
        </p:nvSpPr>
        <p:spPr>
          <a:xfrm>
            <a:off x="60801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" name="Ovale 43"/>
          <p:cNvSpPr/>
          <p:nvPr/>
        </p:nvSpPr>
        <p:spPr>
          <a:xfrm>
            <a:off x="65833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" name="Ovale 44"/>
          <p:cNvSpPr/>
          <p:nvPr/>
        </p:nvSpPr>
        <p:spPr>
          <a:xfrm>
            <a:off x="70881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" name="Ovale 45"/>
          <p:cNvSpPr/>
          <p:nvPr/>
        </p:nvSpPr>
        <p:spPr>
          <a:xfrm>
            <a:off x="60801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" name="Ovale 46"/>
          <p:cNvSpPr/>
          <p:nvPr/>
        </p:nvSpPr>
        <p:spPr>
          <a:xfrm>
            <a:off x="658336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" name="Ovale 47"/>
          <p:cNvSpPr/>
          <p:nvPr/>
        </p:nvSpPr>
        <p:spPr>
          <a:xfrm>
            <a:off x="708818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" name="Ovale 48"/>
          <p:cNvSpPr/>
          <p:nvPr/>
        </p:nvSpPr>
        <p:spPr>
          <a:xfrm>
            <a:off x="60801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" name="Ovale 49"/>
          <p:cNvSpPr/>
          <p:nvPr/>
        </p:nvSpPr>
        <p:spPr>
          <a:xfrm>
            <a:off x="658336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1" name="Ovale 50"/>
          <p:cNvSpPr/>
          <p:nvPr/>
        </p:nvSpPr>
        <p:spPr>
          <a:xfrm>
            <a:off x="708818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2" name="Ovale 51"/>
          <p:cNvSpPr/>
          <p:nvPr/>
        </p:nvSpPr>
        <p:spPr>
          <a:xfrm>
            <a:off x="60801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3" name="Ovale 52"/>
          <p:cNvSpPr/>
          <p:nvPr/>
        </p:nvSpPr>
        <p:spPr>
          <a:xfrm>
            <a:off x="65833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4" name="Ovale 53"/>
          <p:cNvSpPr/>
          <p:nvPr/>
        </p:nvSpPr>
        <p:spPr>
          <a:xfrm>
            <a:off x="708818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6" name="Ovale 55"/>
          <p:cNvSpPr/>
          <p:nvPr/>
        </p:nvSpPr>
        <p:spPr>
          <a:xfrm>
            <a:off x="809625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7" name="Ovale 56"/>
          <p:cNvSpPr/>
          <p:nvPr/>
        </p:nvSpPr>
        <p:spPr>
          <a:xfrm>
            <a:off x="85994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8" name="Ovale 57"/>
          <p:cNvSpPr/>
          <p:nvPr/>
        </p:nvSpPr>
        <p:spPr>
          <a:xfrm>
            <a:off x="75914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9" name="Ovale 58"/>
          <p:cNvSpPr/>
          <p:nvPr/>
        </p:nvSpPr>
        <p:spPr>
          <a:xfrm>
            <a:off x="809625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0" name="Ovale 59"/>
          <p:cNvSpPr/>
          <p:nvPr/>
        </p:nvSpPr>
        <p:spPr>
          <a:xfrm>
            <a:off x="85994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1" name="Ovale 60"/>
          <p:cNvSpPr/>
          <p:nvPr/>
        </p:nvSpPr>
        <p:spPr>
          <a:xfrm>
            <a:off x="759142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2" name="Ovale 61"/>
          <p:cNvSpPr/>
          <p:nvPr/>
        </p:nvSpPr>
        <p:spPr>
          <a:xfrm>
            <a:off x="809625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3" name="Ovale 62"/>
          <p:cNvSpPr/>
          <p:nvPr/>
        </p:nvSpPr>
        <p:spPr>
          <a:xfrm>
            <a:off x="859948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4" name="Ovale 63"/>
          <p:cNvSpPr/>
          <p:nvPr/>
        </p:nvSpPr>
        <p:spPr>
          <a:xfrm>
            <a:off x="75914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5" name="Ovale 64"/>
          <p:cNvSpPr/>
          <p:nvPr/>
        </p:nvSpPr>
        <p:spPr>
          <a:xfrm>
            <a:off x="809625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6" name="Ovale 65"/>
          <p:cNvSpPr/>
          <p:nvPr/>
        </p:nvSpPr>
        <p:spPr>
          <a:xfrm>
            <a:off x="85994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7" name="Ovale 66"/>
          <p:cNvSpPr/>
          <p:nvPr/>
        </p:nvSpPr>
        <p:spPr>
          <a:xfrm>
            <a:off x="75914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8" name="Ovale 67"/>
          <p:cNvSpPr/>
          <p:nvPr/>
        </p:nvSpPr>
        <p:spPr>
          <a:xfrm>
            <a:off x="809625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69" name="Ovale 68"/>
          <p:cNvSpPr/>
          <p:nvPr/>
        </p:nvSpPr>
        <p:spPr>
          <a:xfrm>
            <a:off x="85994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0" name="Ovale 69"/>
          <p:cNvSpPr/>
          <p:nvPr/>
        </p:nvSpPr>
        <p:spPr>
          <a:xfrm>
            <a:off x="75914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1" name="Ovale 70"/>
          <p:cNvSpPr/>
          <p:nvPr/>
        </p:nvSpPr>
        <p:spPr>
          <a:xfrm>
            <a:off x="809625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2" name="Ovale 71"/>
          <p:cNvSpPr/>
          <p:nvPr/>
        </p:nvSpPr>
        <p:spPr>
          <a:xfrm>
            <a:off x="859948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3" name="Ovale 72"/>
          <p:cNvSpPr/>
          <p:nvPr/>
        </p:nvSpPr>
        <p:spPr>
          <a:xfrm>
            <a:off x="75914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4" name="Ovale 73"/>
          <p:cNvSpPr/>
          <p:nvPr/>
        </p:nvSpPr>
        <p:spPr>
          <a:xfrm>
            <a:off x="809625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5" name="Ovale 74"/>
          <p:cNvSpPr/>
          <p:nvPr/>
        </p:nvSpPr>
        <p:spPr>
          <a:xfrm>
            <a:off x="859948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6" name="Ovale 75"/>
          <p:cNvSpPr/>
          <p:nvPr/>
        </p:nvSpPr>
        <p:spPr>
          <a:xfrm>
            <a:off x="75914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7" name="Ovale 76"/>
          <p:cNvSpPr/>
          <p:nvPr/>
        </p:nvSpPr>
        <p:spPr>
          <a:xfrm>
            <a:off x="809625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8" name="Ovale 77"/>
          <p:cNvSpPr/>
          <p:nvPr/>
        </p:nvSpPr>
        <p:spPr>
          <a:xfrm>
            <a:off x="859948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79" name="Ovale 78"/>
          <p:cNvSpPr/>
          <p:nvPr/>
        </p:nvSpPr>
        <p:spPr>
          <a:xfrm>
            <a:off x="30559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0" name="Ovale 79"/>
          <p:cNvSpPr/>
          <p:nvPr/>
        </p:nvSpPr>
        <p:spPr>
          <a:xfrm>
            <a:off x="35591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1" name="Ovale 80"/>
          <p:cNvSpPr/>
          <p:nvPr/>
        </p:nvSpPr>
        <p:spPr>
          <a:xfrm>
            <a:off x="40640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2" name="Ovale 81"/>
          <p:cNvSpPr/>
          <p:nvPr/>
        </p:nvSpPr>
        <p:spPr>
          <a:xfrm>
            <a:off x="30559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3" name="Ovale 82"/>
          <p:cNvSpPr/>
          <p:nvPr/>
        </p:nvSpPr>
        <p:spPr>
          <a:xfrm>
            <a:off x="35591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4" name="Ovale 83"/>
          <p:cNvSpPr/>
          <p:nvPr/>
        </p:nvSpPr>
        <p:spPr>
          <a:xfrm>
            <a:off x="40640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5" name="Ovale 84"/>
          <p:cNvSpPr/>
          <p:nvPr/>
        </p:nvSpPr>
        <p:spPr>
          <a:xfrm>
            <a:off x="30559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6" name="Ovale 85"/>
          <p:cNvSpPr/>
          <p:nvPr/>
        </p:nvSpPr>
        <p:spPr>
          <a:xfrm>
            <a:off x="35591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7" name="Ovale 86"/>
          <p:cNvSpPr/>
          <p:nvPr/>
        </p:nvSpPr>
        <p:spPr>
          <a:xfrm>
            <a:off x="406400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8" name="Ovale 87"/>
          <p:cNvSpPr/>
          <p:nvPr/>
        </p:nvSpPr>
        <p:spPr>
          <a:xfrm>
            <a:off x="30559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89" name="Ovale 88"/>
          <p:cNvSpPr/>
          <p:nvPr/>
        </p:nvSpPr>
        <p:spPr>
          <a:xfrm>
            <a:off x="3559175" y="3789363"/>
            <a:ext cx="431800" cy="36036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0" name="Ovale 89"/>
          <p:cNvSpPr/>
          <p:nvPr/>
        </p:nvSpPr>
        <p:spPr>
          <a:xfrm>
            <a:off x="40640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1" name="Ovale 90"/>
          <p:cNvSpPr/>
          <p:nvPr/>
        </p:nvSpPr>
        <p:spPr>
          <a:xfrm>
            <a:off x="30559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2" name="Ovale 91"/>
          <p:cNvSpPr/>
          <p:nvPr/>
        </p:nvSpPr>
        <p:spPr>
          <a:xfrm>
            <a:off x="35591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3" name="Ovale 92"/>
          <p:cNvSpPr/>
          <p:nvPr/>
        </p:nvSpPr>
        <p:spPr>
          <a:xfrm>
            <a:off x="40640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4" name="Ovale 93"/>
          <p:cNvSpPr/>
          <p:nvPr/>
        </p:nvSpPr>
        <p:spPr>
          <a:xfrm>
            <a:off x="3055938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5" name="Ovale 94"/>
          <p:cNvSpPr/>
          <p:nvPr/>
        </p:nvSpPr>
        <p:spPr>
          <a:xfrm>
            <a:off x="35591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6" name="Ovale 95"/>
          <p:cNvSpPr/>
          <p:nvPr/>
        </p:nvSpPr>
        <p:spPr>
          <a:xfrm>
            <a:off x="406400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7" name="Ovale 96"/>
          <p:cNvSpPr/>
          <p:nvPr/>
        </p:nvSpPr>
        <p:spPr>
          <a:xfrm>
            <a:off x="3055938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8" name="Ovale 97"/>
          <p:cNvSpPr/>
          <p:nvPr/>
        </p:nvSpPr>
        <p:spPr>
          <a:xfrm>
            <a:off x="355917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99" name="Ovale 98"/>
          <p:cNvSpPr/>
          <p:nvPr/>
        </p:nvSpPr>
        <p:spPr>
          <a:xfrm>
            <a:off x="406400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0" name="Ovale 99"/>
          <p:cNvSpPr/>
          <p:nvPr/>
        </p:nvSpPr>
        <p:spPr>
          <a:xfrm>
            <a:off x="30559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1" name="Ovale 100"/>
          <p:cNvSpPr/>
          <p:nvPr/>
        </p:nvSpPr>
        <p:spPr>
          <a:xfrm>
            <a:off x="35591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2" name="Ovale 101"/>
          <p:cNvSpPr/>
          <p:nvPr/>
        </p:nvSpPr>
        <p:spPr>
          <a:xfrm>
            <a:off x="40640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3" name="Ovale 102"/>
          <p:cNvSpPr/>
          <p:nvPr/>
        </p:nvSpPr>
        <p:spPr>
          <a:xfrm>
            <a:off x="154305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4" name="Ovale 103"/>
          <p:cNvSpPr/>
          <p:nvPr/>
        </p:nvSpPr>
        <p:spPr>
          <a:xfrm>
            <a:off x="20478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5" name="Ovale 104"/>
          <p:cNvSpPr/>
          <p:nvPr/>
        </p:nvSpPr>
        <p:spPr>
          <a:xfrm>
            <a:off x="255111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6" name="Ovale 105"/>
          <p:cNvSpPr/>
          <p:nvPr/>
        </p:nvSpPr>
        <p:spPr>
          <a:xfrm>
            <a:off x="154305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7" name="Ovale 106"/>
          <p:cNvSpPr/>
          <p:nvPr/>
        </p:nvSpPr>
        <p:spPr>
          <a:xfrm>
            <a:off x="20478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8" name="Ovale 107"/>
          <p:cNvSpPr/>
          <p:nvPr/>
        </p:nvSpPr>
        <p:spPr>
          <a:xfrm>
            <a:off x="255111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09" name="Ovale 108"/>
          <p:cNvSpPr/>
          <p:nvPr/>
        </p:nvSpPr>
        <p:spPr>
          <a:xfrm>
            <a:off x="1543050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0" name="Ovale 109"/>
          <p:cNvSpPr/>
          <p:nvPr/>
        </p:nvSpPr>
        <p:spPr>
          <a:xfrm>
            <a:off x="2047875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1" name="Ovale 110"/>
          <p:cNvSpPr/>
          <p:nvPr/>
        </p:nvSpPr>
        <p:spPr>
          <a:xfrm>
            <a:off x="255111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2" name="Ovale 111"/>
          <p:cNvSpPr/>
          <p:nvPr/>
        </p:nvSpPr>
        <p:spPr>
          <a:xfrm>
            <a:off x="154305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3" name="Ovale 112"/>
          <p:cNvSpPr/>
          <p:nvPr/>
        </p:nvSpPr>
        <p:spPr>
          <a:xfrm>
            <a:off x="20478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4" name="Ovale 113"/>
          <p:cNvSpPr/>
          <p:nvPr/>
        </p:nvSpPr>
        <p:spPr>
          <a:xfrm>
            <a:off x="255111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5" name="Ovale 114"/>
          <p:cNvSpPr/>
          <p:nvPr/>
        </p:nvSpPr>
        <p:spPr>
          <a:xfrm>
            <a:off x="154305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6" name="Ovale 115"/>
          <p:cNvSpPr/>
          <p:nvPr/>
        </p:nvSpPr>
        <p:spPr>
          <a:xfrm>
            <a:off x="20478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7" name="Ovale 116"/>
          <p:cNvSpPr/>
          <p:nvPr/>
        </p:nvSpPr>
        <p:spPr>
          <a:xfrm>
            <a:off x="255111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8" name="Ovale 117"/>
          <p:cNvSpPr/>
          <p:nvPr/>
        </p:nvSpPr>
        <p:spPr>
          <a:xfrm>
            <a:off x="154305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19" name="Ovale 118"/>
          <p:cNvSpPr/>
          <p:nvPr/>
        </p:nvSpPr>
        <p:spPr>
          <a:xfrm>
            <a:off x="204787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0" name="Ovale 119"/>
          <p:cNvSpPr/>
          <p:nvPr/>
        </p:nvSpPr>
        <p:spPr>
          <a:xfrm>
            <a:off x="255111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1" name="Ovale 120"/>
          <p:cNvSpPr/>
          <p:nvPr/>
        </p:nvSpPr>
        <p:spPr>
          <a:xfrm>
            <a:off x="1543050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3" name="Ovale 122"/>
          <p:cNvSpPr/>
          <p:nvPr/>
        </p:nvSpPr>
        <p:spPr>
          <a:xfrm>
            <a:off x="2551113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4" name="Ovale 123"/>
          <p:cNvSpPr/>
          <p:nvPr/>
        </p:nvSpPr>
        <p:spPr>
          <a:xfrm>
            <a:off x="154305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5" name="Ovale 124"/>
          <p:cNvSpPr/>
          <p:nvPr/>
        </p:nvSpPr>
        <p:spPr>
          <a:xfrm>
            <a:off x="20478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6" name="Ovale 125"/>
          <p:cNvSpPr/>
          <p:nvPr/>
        </p:nvSpPr>
        <p:spPr>
          <a:xfrm>
            <a:off x="255111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7" name="Ovale 126"/>
          <p:cNvSpPr/>
          <p:nvPr/>
        </p:nvSpPr>
        <p:spPr>
          <a:xfrm>
            <a:off x="456723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8" name="Ovale 127"/>
          <p:cNvSpPr/>
          <p:nvPr/>
        </p:nvSpPr>
        <p:spPr>
          <a:xfrm>
            <a:off x="507206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29" name="Ovale 128"/>
          <p:cNvSpPr/>
          <p:nvPr/>
        </p:nvSpPr>
        <p:spPr>
          <a:xfrm>
            <a:off x="55753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0" name="Ovale 129"/>
          <p:cNvSpPr/>
          <p:nvPr/>
        </p:nvSpPr>
        <p:spPr>
          <a:xfrm>
            <a:off x="45672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1" name="Ovale 130"/>
          <p:cNvSpPr/>
          <p:nvPr/>
        </p:nvSpPr>
        <p:spPr>
          <a:xfrm>
            <a:off x="50720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2" name="Ovale 131"/>
          <p:cNvSpPr/>
          <p:nvPr/>
        </p:nvSpPr>
        <p:spPr>
          <a:xfrm>
            <a:off x="55753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3" name="Ovale 132"/>
          <p:cNvSpPr/>
          <p:nvPr/>
        </p:nvSpPr>
        <p:spPr>
          <a:xfrm>
            <a:off x="45672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4" name="Ovale 133"/>
          <p:cNvSpPr/>
          <p:nvPr/>
        </p:nvSpPr>
        <p:spPr>
          <a:xfrm>
            <a:off x="50720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5" name="Ovale 134"/>
          <p:cNvSpPr/>
          <p:nvPr/>
        </p:nvSpPr>
        <p:spPr>
          <a:xfrm>
            <a:off x="55753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6" name="Ovale 135"/>
          <p:cNvSpPr/>
          <p:nvPr/>
        </p:nvSpPr>
        <p:spPr>
          <a:xfrm>
            <a:off x="608012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7" name="Ovale 136"/>
          <p:cNvSpPr/>
          <p:nvPr/>
        </p:nvSpPr>
        <p:spPr>
          <a:xfrm>
            <a:off x="658336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8" name="Ovale 137"/>
          <p:cNvSpPr/>
          <p:nvPr/>
        </p:nvSpPr>
        <p:spPr>
          <a:xfrm>
            <a:off x="708818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39" name="Ovale 138"/>
          <p:cNvSpPr/>
          <p:nvPr/>
        </p:nvSpPr>
        <p:spPr>
          <a:xfrm>
            <a:off x="60801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0" name="Ovale 139"/>
          <p:cNvSpPr/>
          <p:nvPr/>
        </p:nvSpPr>
        <p:spPr>
          <a:xfrm>
            <a:off x="658336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1" name="Ovale 140"/>
          <p:cNvSpPr/>
          <p:nvPr/>
        </p:nvSpPr>
        <p:spPr>
          <a:xfrm>
            <a:off x="708818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2" name="Ovale 141"/>
          <p:cNvSpPr/>
          <p:nvPr/>
        </p:nvSpPr>
        <p:spPr>
          <a:xfrm>
            <a:off x="60801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3" name="Ovale 142"/>
          <p:cNvSpPr/>
          <p:nvPr/>
        </p:nvSpPr>
        <p:spPr>
          <a:xfrm>
            <a:off x="658336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4" name="Ovale 143"/>
          <p:cNvSpPr/>
          <p:nvPr/>
        </p:nvSpPr>
        <p:spPr>
          <a:xfrm>
            <a:off x="708818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5" name="Ovale 144"/>
          <p:cNvSpPr/>
          <p:nvPr/>
        </p:nvSpPr>
        <p:spPr>
          <a:xfrm>
            <a:off x="759142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6" name="Ovale 145"/>
          <p:cNvSpPr/>
          <p:nvPr/>
        </p:nvSpPr>
        <p:spPr>
          <a:xfrm>
            <a:off x="809625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7" name="Ovale 146"/>
          <p:cNvSpPr/>
          <p:nvPr/>
        </p:nvSpPr>
        <p:spPr>
          <a:xfrm>
            <a:off x="859948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8" name="Ovale 147"/>
          <p:cNvSpPr/>
          <p:nvPr/>
        </p:nvSpPr>
        <p:spPr>
          <a:xfrm>
            <a:off x="759142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49" name="Ovale 148"/>
          <p:cNvSpPr/>
          <p:nvPr/>
        </p:nvSpPr>
        <p:spPr>
          <a:xfrm>
            <a:off x="809625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0" name="Ovale 149"/>
          <p:cNvSpPr/>
          <p:nvPr/>
        </p:nvSpPr>
        <p:spPr>
          <a:xfrm>
            <a:off x="859948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1" name="Ovale 150"/>
          <p:cNvSpPr/>
          <p:nvPr/>
        </p:nvSpPr>
        <p:spPr>
          <a:xfrm>
            <a:off x="759142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2" name="Ovale 151"/>
          <p:cNvSpPr/>
          <p:nvPr/>
        </p:nvSpPr>
        <p:spPr>
          <a:xfrm>
            <a:off x="809625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3" name="Ovale 152"/>
          <p:cNvSpPr/>
          <p:nvPr/>
        </p:nvSpPr>
        <p:spPr>
          <a:xfrm>
            <a:off x="859948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4" name="Ovale 153"/>
          <p:cNvSpPr/>
          <p:nvPr/>
        </p:nvSpPr>
        <p:spPr>
          <a:xfrm>
            <a:off x="305593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5" name="Ovale 154"/>
          <p:cNvSpPr/>
          <p:nvPr/>
        </p:nvSpPr>
        <p:spPr>
          <a:xfrm>
            <a:off x="355917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6" name="Ovale 155"/>
          <p:cNvSpPr/>
          <p:nvPr/>
        </p:nvSpPr>
        <p:spPr>
          <a:xfrm>
            <a:off x="40640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7" name="Ovale 156"/>
          <p:cNvSpPr/>
          <p:nvPr/>
        </p:nvSpPr>
        <p:spPr>
          <a:xfrm>
            <a:off x="3055938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8" name="Ovale 157"/>
          <p:cNvSpPr/>
          <p:nvPr/>
        </p:nvSpPr>
        <p:spPr>
          <a:xfrm>
            <a:off x="355917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59" name="Ovale 158"/>
          <p:cNvSpPr/>
          <p:nvPr/>
        </p:nvSpPr>
        <p:spPr>
          <a:xfrm>
            <a:off x="406400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0" name="Ovale 159"/>
          <p:cNvSpPr/>
          <p:nvPr/>
        </p:nvSpPr>
        <p:spPr>
          <a:xfrm>
            <a:off x="3055938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1" name="Ovale 160"/>
          <p:cNvSpPr/>
          <p:nvPr/>
        </p:nvSpPr>
        <p:spPr>
          <a:xfrm>
            <a:off x="355917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2" name="Ovale 161"/>
          <p:cNvSpPr/>
          <p:nvPr/>
        </p:nvSpPr>
        <p:spPr>
          <a:xfrm>
            <a:off x="406400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3" name="Ovale 162"/>
          <p:cNvSpPr/>
          <p:nvPr/>
        </p:nvSpPr>
        <p:spPr>
          <a:xfrm>
            <a:off x="154305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4" name="Ovale 163"/>
          <p:cNvSpPr/>
          <p:nvPr/>
        </p:nvSpPr>
        <p:spPr>
          <a:xfrm>
            <a:off x="204787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5" name="Ovale 164"/>
          <p:cNvSpPr/>
          <p:nvPr/>
        </p:nvSpPr>
        <p:spPr>
          <a:xfrm>
            <a:off x="255111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6" name="Ovale 165"/>
          <p:cNvSpPr/>
          <p:nvPr/>
        </p:nvSpPr>
        <p:spPr>
          <a:xfrm>
            <a:off x="154305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7" name="Ovale 166"/>
          <p:cNvSpPr/>
          <p:nvPr/>
        </p:nvSpPr>
        <p:spPr>
          <a:xfrm>
            <a:off x="2047875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8" name="Ovale 167"/>
          <p:cNvSpPr/>
          <p:nvPr/>
        </p:nvSpPr>
        <p:spPr>
          <a:xfrm>
            <a:off x="255111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9" name="Ovale 168"/>
          <p:cNvSpPr/>
          <p:nvPr/>
        </p:nvSpPr>
        <p:spPr>
          <a:xfrm>
            <a:off x="1543050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0" name="Ovale 169"/>
          <p:cNvSpPr/>
          <p:nvPr/>
        </p:nvSpPr>
        <p:spPr>
          <a:xfrm>
            <a:off x="2047875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1" name="Ovale 170"/>
          <p:cNvSpPr/>
          <p:nvPr/>
        </p:nvSpPr>
        <p:spPr>
          <a:xfrm>
            <a:off x="255111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2" name="Ovale 171"/>
          <p:cNvSpPr/>
          <p:nvPr/>
        </p:nvSpPr>
        <p:spPr>
          <a:xfrm>
            <a:off x="204787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3" name="Ovale 172"/>
          <p:cNvSpPr/>
          <p:nvPr/>
        </p:nvSpPr>
        <p:spPr>
          <a:xfrm>
            <a:off x="75914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4" name="Ritardo 173"/>
          <p:cNvSpPr/>
          <p:nvPr/>
        </p:nvSpPr>
        <p:spPr>
          <a:xfrm>
            <a:off x="571500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5" name="Ritardo 174"/>
          <p:cNvSpPr/>
          <p:nvPr/>
        </p:nvSpPr>
        <p:spPr>
          <a:xfrm>
            <a:off x="571500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6" name="Ritardo 175"/>
          <p:cNvSpPr/>
          <p:nvPr/>
        </p:nvSpPr>
        <p:spPr>
          <a:xfrm>
            <a:off x="571500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7" name="Ovale 176"/>
          <p:cNvSpPr/>
          <p:nvPr/>
        </p:nvSpPr>
        <p:spPr>
          <a:xfrm>
            <a:off x="4567238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8" name="Ovale 177"/>
          <p:cNvSpPr/>
          <p:nvPr/>
        </p:nvSpPr>
        <p:spPr>
          <a:xfrm>
            <a:off x="5072063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9" name="Ovale 178"/>
          <p:cNvSpPr/>
          <p:nvPr/>
        </p:nvSpPr>
        <p:spPr>
          <a:xfrm>
            <a:off x="5575300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0" name="Ovale 179"/>
          <p:cNvSpPr/>
          <p:nvPr/>
        </p:nvSpPr>
        <p:spPr>
          <a:xfrm>
            <a:off x="6080125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1" name="Ovale 180"/>
          <p:cNvSpPr/>
          <p:nvPr/>
        </p:nvSpPr>
        <p:spPr>
          <a:xfrm>
            <a:off x="6583363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2" name="Ovale 181"/>
          <p:cNvSpPr/>
          <p:nvPr/>
        </p:nvSpPr>
        <p:spPr>
          <a:xfrm>
            <a:off x="7088188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3" name="Ovale 182"/>
          <p:cNvSpPr/>
          <p:nvPr/>
        </p:nvSpPr>
        <p:spPr>
          <a:xfrm>
            <a:off x="7591425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4" name="Ovale 183"/>
          <p:cNvSpPr/>
          <p:nvPr/>
        </p:nvSpPr>
        <p:spPr>
          <a:xfrm>
            <a:off x="8096250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5" name="Ovale 184"/>
          <p:cNvSpPr/>
          <p:nvPr/>
        </p:nvSpPr>
        <p:spPr>
          <a:xfrm>
            <a:off x="8599488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6" name="Ovale 185"/>
          <p:cNvSpPr/>
          <p:nvPr/>
        </p:nvSpPr>
        <p:spPr>
          <a:xfrm>
            <a:off x="3055938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7" name="Ovale 186"/>
          <p:cNvSpPr/>
          <p:nvPr/>
        </p:nvSpPr>
        <p:spPr>
          <a:xfrm>
            <a:off x="3559175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8" name="Ovale 187"/>
          <p:cNvSpPr/>
          <p:nvPr/>
        </p:nvSpPr>
        <p:spPr>
          <a:xfrm>
            <a:off x="4064000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9" name="Ovale 188"/>
          <p:cNvSpPr/>
          <p:nvPr/>
        </p:nvSpPr>
        <p:spPr>
          <a:xfrm>
            <a:off x="1543050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0" name="Ovale 189"/>
          <p:cNvSpPr/>
          <p:nvPr/>
        </p:nvSpPr>
        <p:spPr>
          <a:xfrm>
            <a:off x="2047875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1" name="Ovale 190"/>
          <p:cNvSpPr/>
          <p:nvPr/>
        </p:nvSpPr>
        <p:spPr>
          <a:xfrm>
            <a:off x="2551113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7" name="Ritardo 206"/>
          <p:cNvSpPr/>
          <p:nvPr/>
        </p:nvSpPr>
        <p:spPr>
          <a:xfrm>
            <a:off x="571500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8" name="Ritardo 207"/>
          <p:cNvSpPr/>
          <p:nvPr/>
        </p:nvSpPr>
        <p:spPr>
          <a:xfrm>
            <a:off x="858838" y="1196975"/>
            <a:ext cx="1189037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9" name="Ritardo 208"/>
          <p:cNvSpPr/>
          <p:nvPr/>
        </p:nvSpPr>
        <p:spPr>
          <a:xfrm>
            <a:off x="858838" y="2492375"/>
            <a:ext cx="1189037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0" name="Ritardo 209"/>
          <p:cNvSpPr/>
          <p:nvPr/>
        </p:nvSpPr>
        <p:spPr>
          <a:xfrm>
            <a:off x="858838" y="3789363"/>
            <a:ext cx="1189037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1" name="Ritardo 210"/>
          <p:cNvSpPr/>
          <p:nvPr/>
        </p:nvSpPr>
        <p:spPr>
          <a:xfrm>
            <a:off x="858838" y="5084763"/>
            <a:ext cx="1189037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2" name="Ritardo 211"/>
          <p:cNvSpPr/>
          <p:nvPr/>
        </p:nvSpPr>
        <p:spPr>
          <a:xfrm>
            <a:off x="1147763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3" name="Ritardo 212"/>
          <p:cNvSpPr/>
          <p:nvPr/>
        </p:nvSpPr>
        <p:spPr>
          <a:xfrm>
            <a:off x="1147763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4" name="Ritardo 213"/>
          <p:cNvSpPr/>
          <p:nvPr/>
        </p:nvSpPr>
        <p:spPr>
          <a:xfrm>
            <a:off x="1147763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5" name="Ritardo 214"/>
          <p:cNvSpPr/>
          <p:nvPr/>
        </p:nvSpPr>
        <p:spPr>
          <a:xfrm>
            <a:off x="1147763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6" name="Ritardo 215"/>
          <p:cNvSpPr/>
          <p:nvPr/>
        </p:nvSpPr>
        <p:spPr>
          <a:xfrm>
            <a:off x="1435100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7" name="Ritardo 216"/>
          <p:cNvSpPr/>
          <p:nvPr/>
        </p:nvSpPr>
        <p:spPr>
          <a:xfrm>
            <a:off x="1435100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8" name="Ritardo 217"/>
          <p:cNvSpPr/>
          <p:nvPr/>
        </p:nvSpPr>
        <p:spPr>
          <a:xfrm>
            <a:off x="1435100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9" name="Ritardo 218"/>
          <p:cNvSpPr/>
          <p:nvPr/>
        </p:nvSpPr>
        <p:spPr>
          <a:xfrm>
            <a:off x="1435100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0" name="Ritardo 219"/>
          <p:cNvSpPr/>
          <p:nvPr/>
        </p:nvSpPr>
        <p:spPr>
          <a:xfrm>
            <a:off x="1795463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1" name="Ritardo 220"/>
          <p:cNvSpPr/>
          <p:nvPr/>
        </p:nvSpPr>
        <p:spPr>
          <a:xfrm>
            <a:off x="1795463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2" name="Ritardo 221"/>
          <p:cNvSpPr/>
          <p:nvPr/>
        </p:nvSpPr>
        <p:spPr>
          <a:xfrm>
            <a:off x="1795463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3" name="Ritardo 222"/>
          <p:cNvSpPr/>
          <p:nvPr/>
        </p:nvSpPr>
        <p:spPr>
          <a:xfrm>
            <a:off x="1795463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4" name="Ovale 223"/>
          <p:cNvSpPr/>
          <p:nvPr/>
        </p:nvSpPr>
        <p:spPr>
          <a:xfrm>
            <a:off x="1543050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5" name="Ovale 224"/>
          <p:cNvSpPr/>
          <p:nvPr/>
        </p:nvSpPr>
        <p:spPr>
          <a:xfrm>
            <a:off x="1543050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6" name="Ovale 225"/>
          <p:cNvSpPr/>
          <p:nvPr/>
        </p:nvSpPr>
        <p:spPr>
          <a:xfrm>
            <a:off x="1543050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7" name="Ovale 226"/>
          <p:cNvSpPr/>
          <p:nvPr/>
        </p:nvSpPr>
        <p:spPr>
          <a:xfrm>
            <a:off x="1543050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8" name="Ovale 227"/>
          <p:cNvSpPr/>
          <p:nvPr/>
        </p:nvSpPr>
        <p:spPr>
          <a:xfrm>
            <a:off x="1543050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9" name="Ovale 228"/>
          <p:cNvSpPr/>
          <p:nvPr/>
        </p:nvSpPr>
        <p:spPr>
          <a:xfrm>
            <a:off x="1543050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0" name="Ovale 229"/>
          <p:cNvSpPr/>
          <p:nvPr/>
        </p:nvSpPr>
        <p:spPr>
          <a:xfrm>
            <a:off x="1543050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1" name="Ovale 230"/>
          <p:cNvSpPr/>
          <p:nvPr/>
        </p:nvSpPr>
        <p:spPr>
          <a:xfrm>
            <a:off x="1543050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2" name="Ovale 231"/>
          <p:cNvSpPr/>
          <p:nvPr/>
        </p:nvSpPr>
        <p:spPr>
          <a:xfrm>
            <a:off x="1543050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3" name="Ovale 232"/>
          <p:cNvSpPr/>
          <p:nvPr/>
        </p:nvSpPr>
        <p:spPr>
          <a:xfrm>
            <a:off x="1543050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4" name="Ovale 233"/>
          <p:cNvSpPr/>
          <p:nvPr/>
        </p:nvSpPr>
        <p:spPr>
          <a:xfrm>
            <a:off x="1543050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5" name="Ovale 234"/>
          <p:cNvSpPr/>
          <p:nvPr/>
        </p:nvSpPr>
        <p:spPr>
          <a:xfrm>
            <a:off x="1543050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6" name="Ritardo 235"/>
          <p:cNvSpPr/>
          <p:nvPr/>
        </p:nvSpPr>
        <p:spPr>
          <a:xfrm>
            <a:off x="2084388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7" name="Ritardo 236"/>
          <p:cNvSpPr/>
          <p:nvPr/>
        </p:nvSpPr>
        <p:spPr>
          <a:xfrm>
            <a:off x="2084388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8" name="Ritardo 237"/>
          <p:cNvSpPr/>
          <p:nvPr/>
        </p:nvSpPr>
        <p:spPr>
          <a:xfrm>
            <a:off x="2084388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9" name="Ritardo 238"/>
          <p:cNvSpPr/>
          <p:nvPr/>
        </p:nvSpPr>
        <p:spPr>
          <a:xfrm>
            <a:off x="2084388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0" name="Ritardo 239"/>
          <p:cNvSpPr/>
          <p:nvPr/>
        </p:nvSpPr>
        <p:spPr>
          <a:xfrm>
            <a:off x="2443163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1" name="Ritardo 240"/>
          <p:cNvSpPr/>
          <p:nvPr/>
        </p:nvSpPr>
        <p:spPr>
          <a:xfrm>
            <a:off x="2443163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2" name="Ritardo 241"/>
          <p:cNvSpPr/>
          <p:nvPr/>
        </p:nvSpPr>
        <p:spPr>
          <a:xfrm>
            <a:off x="2443163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3" name="Ritardo 242"/>
          <p:cNvSpPr/>
          <p:nvPr/>
        </p:nvSpPr>
        <p:spPr>
          <a:xfrm>
            <a:off x="2443163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4" name="Ovale 243"/>
          <p:cNvSpPr/>
          <p:nvPr/>
        </p:nvSpPr>
        <p:spPr>
          <a:xfrm>
            <a:off x="2047875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5" name="Ovale 244"/>
          <p:cNvSpPr/>
          <p:nvPr/>
        </p:nvSpPr>
        <p:spPr>
          <a:xfrm>
            <a:off x="2047875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6" name="Ovale 245"/>
          <p:cNvSpPr/>
          <p:nvPr/>
        </p:nvSpPr>
        <p:spPr>
          <a:xfrm>
            <a:off x="2047875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7" name="Ovale 246"/>
          <p:cNvSpPr/>
          <p:nvPr/>
        </p:nvSpPr>
        <p:spPr>
          <a:xfrm>
            <a:off x="2047875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8" name="Ovale 247"/>
          <p:cNvSpPr/>
          <p:nvPr/>
        </p:nvSpPr>
        <p:spPr>
          <a:xfrm>
            <a:off x="2047875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9" name="Ovale 248"/>
          <p:cNvSpPr/>
          <p:nvPr/>
        </p:nvSpPr>
        <p:spPr>
          <a:xfrm>
            <a:off x="2047875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0" name="Ovale 249"/>
          <p:cNvSpPr/>
          <p:nvPr/>
        </p:nvSpPr>
        <p:spPr>
          <a:xfrm>
            <a:off x="2047875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1" name="Ovale 250"/>
          <p:cNvSpPr/>
          <p:nvPr/>
        </p:nvSpPr>
        <p:spPr>
          <a:xfrm>
            <a:off x="2047875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2" name="Ovale 251"/>
          <p:cNvSpPr/>
          <p:nvPr/>
        </p:nvSpPr>
        <p:spPr>
          <a:xfrm>
            <a:off x="2047875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3" name="Ovale 252"/>
          <p:cNvSpPr/>
          <p:nvPr/>
        </p:nvSpPr>
        <p:spPr>
          <a:xfrm>
            <a:off x="2047875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4" name="Ovale 253"/>
          <p:cNvSpPr/>
          <p:nvPr/>
        </p:nvSpPr>
        <p:spPr>
          <a:xfrm>
            <a:off x="2047875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5" name="Ovale 254"/>
          <p:cNvSpPr/>
          <p:nvPr/>
        </p:nvSpPr>
        <p:spPr>
          <a:xfrm>
            <a:off x="2047875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6" name="Ritardo 255"/>
          <p:cNvSpPr/>
          <p:nvPr/>
        </p:nvSpPr>
        <p:spPr>
          <a:xfrm>
            <a:off x="2874963" y="1196975"/>
            <a:ext cx="1189037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7" name="Ritardo 256"/>
          <p:cNvSpPr/>
          <p:nvPr/>
        </p:nvSpPr>
        <p:spPr>
          <a:xfrm>
            <a:off x="2874963" y="2492375"/>
            <a:ext cx="1189037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8" name="Ritardo 257"/>
          <p:cNvSpPr/>
          <p:nvPr/>
        </p:nvSpPr>
        <p:spPr>
          <a:xfrm>
            <a:off x="2874963" y="3789363"/>
            <a:ext cx="1189037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9" name="Ritardo 258"/>
          <p:cNvSpPr/>
          <p:nvPr/>
        </p:nvSpPr>
        <p:spPr>
          <a:xfrm>
            <a:off x="2874963" y="5084763"/>
            <a:ext cx="1189037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4" name="Ovale 263"/>
          <p:cNvSpPr/>
          <p:nvPr/>
        </p:nvSpPr>
        <p:spPr>
          <a:xfrm>
            <a:off x="2551113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5" name="Ovale 264"/>
          <p:cNvSpPr/>
          <p:nvPr/>
        </p:nvSpPr>
        <p:spPr>
          <a:xfrm>
            <a:off x="2551113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6" name="Ovale 265"/>
          <p:cNvSpPr/>
          <p:nvPr/>
        </p:nvSpPr>
        <p:spPr>
          <a:xfrm>
            <a:off x="2551113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7" name="Ovale 266"/>
          <p:cNvSpPr/>
          <p:nvPr/>
        </p:nvSpPr>
        <p:spPr>
          <a:xfrm>
            <a:off x="2551113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8" name="Ovale 267"/>
          <p:cNvSpPr/>
          <p:nvPr/>
        </p:nvSpPr>
        <p:spPr>
          <a:xfrm>
            <a:off x="2551113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9" name="Ovale 268"/>
          <p:cNvSpPr/>
          <p:nvPr/>
        </p:nvSpPr>
        <p:spPr>
          <a:xfrm>
            <a:off x="2551113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0" name="Ovale 269"/>
          <p:cNvSpPr/>
          <p:nvPr/>
        </p:nvSpPr>
        <p:spPr>
          <a:xfrm>
            <a:off x="2551113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1" name="Ovale 270"/>
          <p:cNvSpPr/>
          <p:nvPr/>
        </p:nvSpPr>
        <p:spPr>
          <a:xfrm>
            <a:off x="2551113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2" name="Ovale 271"/>
          <p:cNvSpPr/>
          <p:nvPr/>
        </p:nvSpPr>
        <p:spPr>
          <a:xfrm>
            <a:off x="2551113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3" name="Ovale 272"/>
          <p:cNvSpPr/>
          <p:nvPr/>
        </p:nvSpPr>
        <p:spPr>
          <a:xfrm>
            <a:off x="2551113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4" name="Ovale 273"/>
          <p:cNvSpPr/>
          <p:nvPr/>
        </p:nvSpPr>
        <p:spPr>
          <a:xfrm>
            <a:off x="2551113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5" name="Ritardo 274"/>
          <p:cNvSpPr/>
          <p:nvPr/>
        </p:nvSpPr>
        <p:spPr>
          <a:xfrm>
            <a:off x="3343275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6" name="Ritardo 275"/>
          <p:cNvSpPr/>
          <p:nvPr/>
        </p:nvSpPr>
        <p:spPr>
          <a:xfrm>
            <a:off x="3343275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7" name="Ritardo 276"/>
          <p:cNvSpPr/>
          <p:nvPr/>
        </p:nvSpPr>
        <p:spPr>
          <a:xfrm>
            <a:off x="3343275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8" name="Ritardo 277"/>
          <p:cNvSpPr/>
          <p:nvPr/>
        </p:nvSpPr>
        <p:spPr>
          <a:xfrm>
            <a:off x="3343275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9" name="Ovale 278"/>
          <p:cNvSpPr/>
          <p:nvPr/>
        </p:nvSpPr>
        <p:spPr>
          <a:xfrm>
            <a:off x="30559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3" name="Ovale 292"/>
          <p:cNvSpPr/>
          <p:nvPr/>
        </p:nvSpPr>
        <p:spPr>
          <a:xfrm>
            <a:off x="3055938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4" name="Ovale 293"/>
          <p:cNvSpPr/>
          <p:nvPr/>
        </p:nvSpPr>
        <p:spPr>
          <a:xfrm>
            <a:off x="3055938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5" name="Ovale 294"/>
          <p:cNvSpPr/>
          <p:nvPr/>
        </p:nvSpPr>
        <p:spPr>
          <a:xfrm>
            <a:off x="3055938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6" name="Ovale 295"/>
          <p:cNvSpPr/>
          <p:nvPr/>
        </p:nvSpPr>
        <p:spPr>
          <a:xfrm>
            <a:off x="3055938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7" name="Ovale 296"/>
          <p:cNvSpPr/>
          <p:nvPr/>
        </p:nvSpPr>
        <p:spPr>
          <a:xfrm>
            <a:off x="3055938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8" name="Ovale 297"/>
          <p:cNvSpPr/>
          <p:nvPr/>
        </p:nvSpPr>
        <p:spPr>
          <a:xfrm>
            <a:off x="3055938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9" name="Ovale 298"/>
          <p:cNvSpPr/>
          <p:nvPr/>
        </p:nvSpPr>
        <p:spPr>
          <a:xfrm>
            <a:off x="3055938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0" name="Ovale 299"/>
          <p:cNvSpPr/>
          <p:nvPr/>
        </p:nvSpPr>
        <p:spPr>
          <a:xfrm>
            <a:off x="3055938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1" name="Ovale 300"/>
          <p:cNvSpPr/>
          <p:nvPr/>
        </p:nvSpPr>
        <p:spPr>
          <a:xfrm>
            <a:off x="3055938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2" name="Ovale 301"/>
          <p:cNvSpPr/>
          <p:nvPr/>
        </p:nvSpPr>
        <p:spPr>
          <a:xfrm>
            <a:off x="3055938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3" name="Ovale 302"/>
          <p:cNvSpPr/>
          <p:nvPr/>
        </p:nvSpPr>
        <p:spPr>
          <a:xfrm>
            <a:off x="3055938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4" name="Ovale 303"/>
          <p:cNvSpPr/>
          <p:nvPr/>
        </p:nvSpPr>
        <p:spPr>
          <a:xfrm>
            <a:off x="3055938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5" name="Ritardo 304"/>
          <p:cNvSpPr/>
          <p:nvPr/>
        </p:nvSpPr>
        <p:spPr>
          <a:xfrm>
            <a:off x="3811588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6" name="Ritardo 305"/>
          <p:cNvSpPr/>
          <p:nvPr/>
        </p:nvSpPr>
        <p:spPr>
          <a:xfrm>
            <a:off x="3811588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7" name="Ritardo 306"/>
          <p:cNvSpPr/>
          <p:nvPr/>
        </p:nvSpPr>
        <p:spPr>
          <a:xfrm>
            <a:off x="3811588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8" name="Ritardo 307"/>
          <p:cNvSpPr/>
          <p:nvPr/>
        </p:nvSpPr>
        <p:spPr>
          <a:xfrm>
            <a:off x="3811588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9" name="Ovale 308"/>
          <p:cNvSpPr/>
          <p:nvPr/>
        </p:nvSpPr>
        <p:spPr>
          <a:xfrm>
            <a:off x="3559175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0" name="Ovale 309"/>
          <p:cNvSpPr/>
          <p:nvPr/>
        </p:nvSpPr>
        <p:spPr>
          <a:xfrm>
            <a:off x="3559175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1" name="Ovale 310"/>
          <p:cNvSpPr/>
          <p:nvPr/>
        </p:nvSpPr>
        <p:spPr>
          <a:xfrm>
            <a:off x="3559175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2" name="Ovale 311"/>
          <p:cNvSpPr/>
          <p:nvPr/>
        </p:nvSpPr>
        <p:spPr>
          <a:xfrm>
            <a:off x="3559175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3" name="Ovale 312"/>
          <p:cNvSpPr/>
          <p:nvPr/>
        </p:nvSpPr>
        <p:spPr>
          <a:xfrm>
            <a:off x="3559175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4" name="Ovale 313"/>
          <p:cNvSpPr/>
          <p:nvPr/>
        </p:nvSpPr>
        <p:spPr>
          <a:xfrm>
            <a:off x="3559175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5" name="Ovale 314"/>
          <p:cNvSpPr/>
          <p:nvPr/>
        </p:nvSpPr>
        <p:spPr>
          <a:xfrm>
            <a:off x="3559175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6" name="Ovale 315"/>
          <p:cNvSpPr/>
          <p:nvPr/>
        </p:nvSpPr>
        <p:spPr>
          <a:xfrm>
            <a:off x="3559175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7" name="Ovale 316"/>
          <p:cNvSpPr/>
          <p:nvPr/>
        </p:nvSpPr>
        <p:spPr>
          <a:xfrm>
            <a:off x="3559175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8" name="Ovale 317"/>
          <p:cNvSpPr/>
          <p:nvPr/>
        </p:nvSpPr>
        <p:spPr>
          <a:xfrm>
            <a:off x="3559175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9" name="Ovale 318"/>
          <p:cNvSpPr/>
          <p:nvPr/>
        </p:nvSpPr>
        <p:spPr>
          <a:xfrm>
            <a:off x="3559175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0" name="Ritardo 319"/>
          <p:cNvSpPr/>
          <p:nvPr/>
        </p:nvSpPr>
        <p:spPr>
          <a:xfrm>
            <a:off x="4316413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1" name="Ritardo 320"/>
          <p:cNvSpPr/>
          <p:nvPr/>
        </p:nvSpPr>
        <p:spPr>
          <a:xfrm>
            <a:off x="4316413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2" name="Ritardo 321"/>
          <p:cNvSpPr/>
          <p:nvPr/>
        </p:nvSpPr>
        <p:spPr>
          <a:xfrm>
            <a:off x="4316413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3" name="Ritardo 322"/>
          <p:cNvSpPr/>
          <p:nvPr/>
        </p:nvSpPr>
        <p:spPr>
          <a:xfrm>
            <a:off x="4316413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4" name="Ovale 323"/>
          <p:cNvSpPr/>
          <p:nvPr/>
        </p:nvSpPr>
        <p:spPr>
          <a:xfrm>
            <a:off x="4064000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5" name="Ovale 324"/>
          <p:cNvSpPr/>
          <p:nvPr/>
        </p:nvSpPr>
        <p:spPr>
          <a:xfrm>
            <a:off x="4064000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6" name="Ovale 325"/>
          <p:cNvSpPr/>
          <p:nvPr/>
        </p:nvSpPr>
        <p:spPr>
          <a:xfrm>
            <a:off x="4064000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7" name="Ovale 326"/>
          <p:cNvSpPr/>
          <p:nvPr/>
        </p:nvSpPr>
        <p:spPr>
          <a:xfrm>
            <a:off x="4064000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8" name="Ovale 327"/>
          <p:cNvSpPr/>
          <p:nvPr/>
        </p:nvSpPr>
        <p:spPr>
          <a:xfrm>
            <a:off x="4064000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9" name="Ovale 328"/>
          <p:cNvSpPr/>
          <p:nvPr/>
        </p:nvSpPr>
        <p:spPr>
          <a:xfrm>
            <a:off x="4064000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0" name="Ovale 329"/>
          <p:cNvSpPr/>
          <p:nvPr/>
        </p:nvSpPr>
        <p:spPr>
          <a:xfrm>
            <a:off x="4064000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1" name="Ovale 330"/>
          <p:cNvSpPr/>
          <p:nvPr/>
        </p:nvSpPr>
        <p:spPr>
          <a:xfrm>
            <a:off x="4064000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2" name="Ovale 331"/>
          <p:cNvSpPr/>
          <p:nvPr/>
        </p:nvSpPr>
        <p:spPr>
          <a:xfrm>
            <a:off x="4064000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3" name="Ovale 332"/>
          <p:cNvSpPr/>
          <p:nvPr/>
        </p:nvSpPr>
        <p:spPr>
          <a:xfrm>
            <a:off x="4064000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4" name="Ovale 333"/>
          <p:cNvSpPr/>
          <p:nvPr/>
        </p:nvSpPr>
        <p:spPr>
          <a:xfrm>
            <a:off x="4064000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5" name="Ovale 334"/>
          <p:cNvSpPr/>
          <p:nvPr/>
        </p:nvSpPr>
        <p:spPr>
          <a:xfrm>
            <a:off x="4064000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6" name="Ritardo 335"/>
          <p:cNvSpPr/>
          <p:nvPr/>
        </p:nvSpPr>
        <p:spPr>
          <a:xfrm>
            <a:off x="4892675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7" name="Ritardo 336"/>
          <p:cNvSpPr/>
          <p:nvPr/>
        </p:nvSpPr>
        <p:spPr>
          <a:xfrm>
            <a:off x="4892675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8" name="Ritardo 337"/>
          <p:cNvSpPr/>
          <p:nvPr/>
        </p:nvSpPr>
        <p:spPr>
          <a:xfrm>
            <a:off x="4892675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9" name="Ritardo 338"/>
          <p:cNvSpPr/>
          <p:nvPr/>
        </p:nvSpPr>
        <p:spPr>
          <a:xfrm>
            <a:off x="4892675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0" name="Ovale 339"/>
          <p:cNvSpPr/>
          <p:nvPr/>
        </p:nvSpPr>
        <p:spPr>
          <a:xfrm>
            <a:off x="4567238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1" name="Ovale 340"/>
          <p:cNvSpPr/>
          <p:nvPr/>
        </p:nvSpPr>
        <p:spPr>
          <a:xfrm>
            <a:off x="4567238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2" name="Ovale 341"/>
          <p:cNvSpPr/>
          <p:nvPr/>
        </p:nvSpPr>
        <p:spPr>
          <a:xfrm>
            <a:off x="4567238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3" name="Ovale 342"/>
          <p:cNvSpPr/>
          <p:nvPr/>
        </p:nvSpPr>
        <p:spPr>
          <a:xfrm>
            <a:off x="4567238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4" name="Ovale 343"/>
          <p:cNvSpPr/>
          <p:nvPr/>
        </p:nvSpPr>
        <p:spPr>
          <a:xfrm>
            <a:off x="4567238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5" name="Ovale 344"/>
          <p:cNvSpPr/>
          <p:nvPr/>
        </p:nvSpPr>
        <p:spPr>
          <a:xfrm>
            <a:off x="4567238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6" name="Ovale 345"/>
          <p:cNvSpPr/>
          <p:nvPr/>
        </p:nvSpPr>
        <p:spPr>
          <a:xfrm>
            <a:off x="4567238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7" name="Ovale 346"/>
          <p:cNvSpPr/>
          <p:nvPr/>
        </p:nvSpPr>
        <p:spPr>
          <a:xfrm>
            <a:off x="4567238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8" name="Ovale 347"/>
          <p:cNvSpPr/>
          <p:nvPr/>
        </p:nvSpPr>
        <p:spPr>
          <a:xfrm>
            <a:off x="4567238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9" name="Ovale 348"/>
          <p:cNvSpPr/>
          <p:nvPr/>
        </p:nvSpPr>
        <p:spPr>
          <a:xfrm>
            <a:off x="4567238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0" name="Ovale 349"/>
          <p:cNvSpPr/>
          <p:nvPr/>
        </p:nvSpPr>
        <p:spPr>
          <a:xfrm>
            <a:off x="4567238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1" name="Ovale 350"/>
          <p:cNvSpPr/>
          <p:nvPr/>
        </p:nvSpPr>
        <p:spPr>
          <a:xfrm>
            <a:off x="4567238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2" name="Ritardo 351"/>
          <p:cNvSpPr/>
          <p:nvPr/>
        </p:nvSpPr>
        <p:spPr>
          <a:xfrm>
            <a:off x="5467350" y="1196975"/>
            <a:ext cx="1189038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3" name="Ritardo 352"/>
          <p:cNvSpPr/>
          <p:nvPr/>
        </p:nvSpPr>
        <p:spPr>
          <a:xfrm>
            <a:off x="5467350" y="2492375"/>
            <a:ext cx="1189038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4" name="Ritardo 353"/>
          <p:cNvSpPr/>
          <p:nvPr/>
        </p:nvSpPr>
        <p:spPr>
          <a:xfrm>
            <a:off x="5467350" y="3789363"/>
            <a:ext cx="1189038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5" name="Ritardo 354"/>
          <p:cNvSpPr/>
          <p:nvPr/>
        </p:nvSpPr>
        <p:spPr>
          <a:xfrm>
            <a:off x="5467350" y="5084763"/>
            <a:ext cx="1189038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6" name="Ovale 355"/>
          <p:cNvSpPr/>
          <p:nvPr/>
        </p:nvSpPr>
        <p:spPr>
          <a:xfrm>
            <a:off x="5072063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7" name="Ovale 356"/>
          <p:cNvSpPr/>
          <p:nvPr/>
        </p:nvSpPr>
        <p:spPr>
          <a:xfrm>
            <a:off x="5072063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8" name="Ovale 357"/>
          <p:cNvSpPr/>
          <p:nvPr/>
        </p:nvSpPr>
        <p:spPr>
          <a:xfrm>
            <a:off x="5072063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9" name="Ovale 358"/>
          <p:cNvSpPr/>
          <p:nvPr/>
        </p:nvSpPr>
        <p:spPr>
          <a:xfrm>
            <a:off x="5072063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0" name="Ovale 359"/>
          <p:cNvSpPr/>
          <p:nvPr/>
        </p:nvSpPr>
        <p:spPr>
          <a:xfrm>
            <a:off x="5072063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2" name="Ovale 361"/>
          <p:cNvSpPr/>
          <p:nvPr/>
        </p:nvSpPr>
        <p:spPr>
          <a:xfrm>
            <a:off x="5072063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3" name="Ovale 362"/>
          <p:cNvSpPr/>
          <p:nvPr/>
        </p:nvSpPr>
        <p:spPr>
          <a:xfrm>
            <a:off x="5072063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4" name="Ovale 363"/>
          <p:cNvSpPr/>
          <p:nvPr/>
        </p:nvSpPr>
        <p:spPr>
          <a:xfrm>
            <a:off x="5072063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5" name="Ovale 364"/>
          <p:cNvSpPr/>
          <p:nvPr/>
        </p:nvSpPr>
        <p:spPr>
          <a:xfrm>
            <a:off x="5072063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6" name="Ovale 365"/>
          <p:cNvSpPr/>
          <p:nvPr/>
        </p:nvSpPr>
        <p:spPr>
          <a:xfrm>
            <a:off x="5072063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7" name="Ovale 366"/>
          <p:cNvSpPr/>
          <p:nvPr/>
        </p:nvSpPr>
        <p:spPr>
          <a:xfrm>
            <a:off x="5072063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8" name="Ritardo 367"/>
          <p:cNvSpPr/>
          <p:nvPr/>
        </p:nvSpPr>
        <p:spPr>
          <a:xfrm>
            <a:off x="6043613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9" name="Ritardo 368"/>
          <p:cNvSpPr/>
          <p:nvPr/>
        </p:nvSpPr>
        <p:spPr>
          <a:xfrm>
            <a:off x="6043613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0" name="Ritardo 369"/>
          <p:cNvSpPr/>
          <p:nvPr/>
        </p:nvSpPr>
        <p:spPr>
          <a:xfrm>
            <a:off x="6043613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1" name="Ritardo 370"/>
          <p:cNvSpPr/>
          <p:nvPr/>
        </p:nvSpPr>
        <p:spPr>
          <a:xfrm>
            <a:off x="6043613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2" name="Ovale 371"/>
          <p:cNvSpPr/>
          <p:nvPr/>
        </p:nvSpPr>
        <p:spPr>
          <a:xfrm>
            <a:off x="5575300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3" name="Ovale 372"/>
          <p:cNvSpPr/>
          <p:nvPr/>
        </p:nvSpPr>
        <p:spPr>
          <a:xfrm>
            <a:off x="5575300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4" name="Ovale 373"/>
          <p:cNvSpPr/>
          <p:nvPr/>
        </p:nvSpPr>
        <p:spPr>
          <a:xfrm>
            <a:off x="5575300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5" name="Ovale 374"/>
          <p:cNvSpPr/>
          <p:nvPr/>
        </p:nvSpPr>
        <p:spPr>
          <a:xfrm>
            <a:off x="5575300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6" name="Ovale 375"/>
          <p:cNvSpPr/>
          <p:nvPr/>
        </p:nvSpPr>
        <p:spPr>
          <a:xfrm>
            <a:off x="5575300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7" name="Ovale 376"/>
          <p:cNvSpPr/>
          <p:nvPr/>
        </p:nvSpPr>
        <p:spPr>
          <a:xfrm>
            <a:off x="5575300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8" name="Ovale 377"/>
          <p:cNvSpPr/>
          <p:nvPr/>
        </p:nvSpPr>
        <p:spPr>
          <a:xfrm>
            <a:off x="5575300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9" name="Ovale 378"/>
          <p:cNvSpPr/>
          <p:nvPr/>
        </p:nvSpPr>
        <p:spPr>
          <a:xfrm>
            <a:off x="5575300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0" name="Ovale 379"/>
          <p:cNvSpPr/>
          <p:nvPr/>
        </p:nvSpPr>
        <p:spPr>
          <a:xfrm>
            <a:off x="5575300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1" name="Ovale 380"/>
          <p:cNvSpPr/>
          <p:nvPr/>
        </p:nvSpPr>
        <p:spPr>
          <a:xfrm>
            <a:off x="5575300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2" name="Ovale 381"/>
          <p:cNvSpPr/>
          <p:nvPr/>
        </p:nvSpPr>
        <p:spPr>
          <a:xfrm>
            <a:off x="5575300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3" name="Ovale 382"/>
          <p:cNvSpPr/>
          <p:nvPr/>
        </p:nvSpPr>
        <p:spPr>
          <a:xfrm>
            <a:off x="5575300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4" name="Ritardo 383"/>
          <p:cNvSpPr/>
          <p:nvPr/>
        </p:nvSpPr>
        <p:spPr>
          <a:xfrm>
            <a:off x="6548438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5" name="Ritardo 384"/>
          <p:cNvSpPr/>
          <p:nvPr/>
        </p:nvSpPr>
        <p:spPr>
          <a:xfrm>
            <a:off x="6548438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6" name="Ritardo 385"/>
          <p:cNvSpPr/>
          <p:nvPr/>
        </p:nvSpPr>
        <p:spPr>
          <a:xfrm>
            <a:off x="6548438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7" name="Ritardo 386"/>
          <p:cNvSpPr/>
          <p:nvPr/>
        </p:nvSpPr>
        <p:spPr>
          <a:xfrm>
            <a:off x="6548438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8" name="Ovale 387"/>
          <p:cNvSpPr/>
          <p:nvPr/>
        </p:nvSpPr>
        <p:spPr>
          <a:xfrm>
            <a:off x="6080125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9" name="Ovale 388"/>
          <p:cNvSpPr/>
          <p:nvPr/>
        </p:nvSpPr>
        <p:spPr>
          <a:xfrm>
            <a:off x="6080125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0" name="Ovale 389"/>
          <p:cNvSpPr/>
          <p:nvPr/>
        </p:nvSpPr>
        <p:spPr>
          <a:xfrm>
            <a:off x="6080125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1" name="Ovale 390"/>
          <p:cNvSpPr/>
          <p:nvPr/>
        </p:nvSpPr>
        <p:spPr>
          <a:xfrm>
            <a:off x="6080125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2" name="Ovale 391"/>
          <p:cNvSpPr/>
          <p:nvPr/>
        </p:nvSpPr>
        <p:spPr>
          <a:xfrm>
            <a:off x="6080125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3" name="Ovale 392"/>
          <p:cNvSpPr/>
          <p:nvPr/>
        </p:nvSpPr>
        <p:spPr>
          <a:xfrm>
            <a:off x="6080125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4" name="Ovale 393"/>
          <p:cNvSpPr/>
          <p:nvPr/>
        </p:nvSpPr>
        <p:spPr>
          <a:xfrm>
            <a:off x="6080125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5" name="Ovale 394"/>
          <p:cNvSpPr/>
          <p:nvPr/>
        </p:nvSpPr>
        <p:spPr>
          <a:xfrm>
            <a:off x="6080125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6" name="Ovale 395"/>
          <p:cNvSpPr/>
          <p:nvPr/>
        </p:nvSpPr>
        <p:spPr>
          <a:xfrm>
            <a:off x="6080125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7" name="Ovale 396"/>
          <p:cNvSpPr/>
          <p:nvPr/>
        </p:nvSpPr>
        <p:spPr>
          <a:xfrm>
            <a:off x="6080125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8" name="Ovale 397"/>
          <p:cNvSpPr/>
          <p:nvPr/>
        </p:nvSpPr>
        <p:spPr>
          <a:xfrm>
            <a:off x="6080125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9" name="Ovale 398"/>
          <p:cNvSpPr/>
          <p:nvPr/>
        </p:nvSpPr>
        <p:spPr>
          <a:xfrm>
            <a:off x="6080125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0" name="Ritardo 399"/>
          <p:cNvSpPr/>
          <p:nvPr/>
        </p:nvSpPr>
        <p:spPr>
          <a:xfrm>
            <a:off x="7051675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1" name="Ritardo 400"/>
          <p:cNvSpPr/>
          <p:nvPr/>
        </p:nvSpPr>
        <p:spPr>
          <a:xfrm>
            <a:off x="7051675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2" name="Ritardo 401"/>
          <p:cNvSpPr/>
          <p:nvPr/>
        </p:nvSpPr>
        <p:spPr>
          <a:xfrm>
            <a:off x="7051675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3" name="Ritardo 402"/>
          <p:cNvSpPr/>
          <p:nvPr/>
        </p:nvSpPr>
        <p:spPr>
          <a:xfrm>
            <a:off x="7051675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4" name="Ovale 403"/>
          <p:cNvSpPr/>
          <p:nvPr/>
        </p:nvSpPr>
        <p:spPr>
          <a:xfrm>
            <a:off x="6583363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5" name="Ovale 404"/>
          <p:cNvSpPr/>
          <p:nvPr/>
        </p:nvSpPr>
        <p:spPr>
          <a:xfrm>
            <a:off x="6583363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6" name="Ovale 405"/>
          <p:cNvSpPr/>
          <p:nvPr/>
        </p:nvSpPr>
        <p:spPr>
          <a:xfrm>
            <a:off x="6583363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7" name="Ovale 406"/>
          <p:cNvSpPr/>
          <p:nvPr/>
        </p:nvSpPr>
        <p:spPr>
          <a:xfrm>
            <a:off x="6583363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8" name="Ovale 407"/>
          <p:cNvSpPr/>
          <p:nvPr/>
        </p:nvSpPr>
        <p:spPr>
          <a:xfrm>
            <a:off x="6583363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9" name="Ovale 408"/>
          <p:cNvSpPr/>
          <p:nvPr/>
        </p:nvSpPr>
        <p:spPr>
          <a:xfrm>
            <a:off x="6583363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0" name="Ovale 409"/>
          <p:cNvSpPr/>
          <p:nvPr/>
        </p:nvSpPr>
        <p:spPr>
          <a:xfrm>
            <a:off x="6583363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1" name="Ovale 410"/>
          <p:cNvSpPr/>
          <p:nvPr/>
        </p:nvSpPr>
        <p:spPr>
          <a:xfrm>
            <a:off x="6583363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2" name="Ovale 411"/>
          <p:cNvSpPr/>
          <p:nvPr/>
        </p:nvSpPr>
        <p:spPr>
          <a:xfrm>
            <a:off x="6583363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3" name="Ovale 412"/>
          <p:cNvSpPr/>
          <p:nvPr/>
        </p:nvSpPr>
        <p:spPr>
          <a:xfrm>
            <a:off x="6583363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4" name="Ovale 413"/>
          <p:cNvSpPr/>
          <p:nvPr/>
        </p:nvSpPr>
        <p:spPr>
          <a:xfrm>
            <a:off x="6583363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5" name="Ovale 414"/>
          <p:cNvSpPr/>
          <p:nvPr/>
        </p:nvSpPr>
        <p:spPr>
          <a:xfrm>
            <a:off x="6583363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6" name="Ritardo 415"/>
          <p:cNvSpPr/>
          <p:nvPr/>
        </p:nvSpPr>
        <p:spPr>
          <a:xfrm>
            <a:off x="7556500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7" name="Ritardo 416"/>
          <p:cNvSpPr/>
          <p:nvPr/>
        </p:nvSpPr>
        <p:spPr>
          <a:xfrm>
            <a:off x="7556500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8" name="Ritardo 417"/>
          <p:cNvSpPr/>
          <p:nvPr/>
        </p:nvSpPr>
        <p:spPr>
          <a:xfrm>
            <a:off x="7556500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9" name="Ritardo 418"/>
          <p:cNvSpPr/>
          <p:nvPr/>
        </p:nvSpPr>
        <p:spPr>
          <a:xfrm>
            <a:off x="7556500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0" name="Ovale 419"/>
          <p:cNvSpPr/>
          <p:nvPr/>
        </p:nvSpPr>
        <p:spPr>
          <a:xfrm>
            <a:off x="7088188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1" name="Ovale 420"/>
          <p:cNvSpPr/>
          <p:nvPr/>
        </p:nvSpPr>
        <p:spPr>
          <a:xfrm>
            <a:off x="7088188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2" name="Ovale 421"/>
          <p:cNvSpPr/>
          <p:nvPr/>
        </p:nvSpPr>
        <p:spPr>
          <a:xfrm>
            <a:off x="7088188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3" name="Ovale 422"/>
          <p:cNvSpPr/>
          <p:nvPr/>
        </p:nvSpPr>
        <p:spPr>
          <a:xfrm>
            <a:off x="7088188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4" name="Ovale 423"/>
          <p:cNvSpPr/>
          <p:nvPr/>
        </p:nvSpPr>
        <p:spPr>
          <a:xfrm>
            <a:off x="7088188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5" name="Ovale 424"/>
          <p:cNvSpPr/>
          <p:nvPr/>
        </p:nvSpPr>
        <p:spPr>
          <a:xfrm>
            <a:off x="7088188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6" name="Ovale 425"/>
          <p:cNvSpPr/>
          <p:nvPr/>
        </p:nvSpPr>
        <p:spPr>
          <a:xfrm>
            <a:off x="7088188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7" name="Ovale 426"/>
          <p:cNvSpPr/>
          <p:nvPr/>
        </p:nvSpPr>
        <p:spPr>
          <a:xfrm>
            <a:off x="7088188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8" name="Ovale 427"/>
          <p:cNvSpPr/>
          <p:nvPr/>
        </p:nvSpPr>
        <p:spPr>
          <a:xfrm>
            <a:off x="7088188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9" name="Ovale 428"/>
          <p:cNvSpPr/>
          <p:nvPr/>
        </p:nvSpPr>
        <p:spPr>
          <a:xfrm>
            <a:off x="7088188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0" name="Ovale 429"/>
          <p:cNvSpPr/>
          <p:nvPr/>
        </p:nvSpPr>
        <p:spPr>
          <a:xfrm>
            <a:off x="7088188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1" name="Ovale 430"/>
          <p:cNvSpPr/>
          <p:nvPr/>
        </p:nvSpPr>
        <p:spPr>
          <a:xfrm>
            <a:off x="7088188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2" name="Ritardo 431"/>
          <p:cNvSpPr/>
          <p:nvPr/>
        </p:nvSpPr>
        <p:spPr>
          <a:xfrm>
            <a:off x="8059738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3" name="Ritardo 432"/>
          <p:cNvSpPr/>
          <p:nvPr/>
        </p:nvSpPr>
        <p:spPr>
          <a:xfrm>
            <a:off x="8059738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4" name="Ritardo 433"/>
          <p:cNvSpPr/>
          <p:nvPr/>
        </p:nvSpPr>
        <p:spPr>
          <a:xfrm>
            <a:off x="8059738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5" name="Ritardo 434"/>
          <p:cNvSpPr/>
          <p:nvPr/>
        </p:nvSpPr>
        <p:spPr>
          <a:xfrm>
            <a:off x="8059738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6" name="Ovale 435"/>
          <p:cNvSpPr/>
          <p:nvPr/>
        </p:nvSpPr>
        <p:spPr>
          <a:xfrm>
            <a:off x="7591425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7" name="Ovale 436"/>
          <p:cNvSpPr/>
          <p:nvPr/>
        </p:nvSpPr>
        <p:spPr>
          <a:xfrm>
            <a:off x="7591425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8" name="Ovale 437"/>
          <p:cNvSpPr/>
          <p:nvPr/>
        </p:nvSpPr>
        <p:spPr>
          <a:xfrm>
            <a:off x="7591425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9" name="Ovale 438"/>
          <p:cNvSpPr/>
          <p:nvPr/>
        </p:nvSpPr>
        <p:spPr>
          <a:xfrm>
            <a:off x="7591425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0" name="Ovale 439"/>
          <p:cNvSpPr/>
          <p:nvPr/>
        </p:nvSpPr>
        <p:spPr>
          <a:xfrm>
            <a:off x="7591425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1" name="Ovale 440"/>
          <p:cNvSpPr/>
          <p:nvPr/>
        </p:nvSpPr>
        <p:spPr>
          <a:xfrm>
            <a:off x="7591425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2" name="Ovale 441"/>
          <p:cNvSpPr/>
          <p:nvPr/>
        </p:nvSpPr>
        <p:spPr>
          <a:xfrm>
            <a:off x="7591425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3" name="Ovale 442"/>
          <p:cNvSpPr/>
          <p:nvPr/>
        </p:nvSpPr>
        <p:spPr>
          <a:xfrm>
            <a:off x="7591425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4" name="Ovale 443"/>
          <p:cNvSpPr/>
          <p:nvPr/>
        </p:nvSpPr>
        <p:spPr>
          <a:xfrm>
            <a:off x="7591425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5" name="Ovale 444"/>
          <p:cNvSpPr/>
          <p:nvPr/>
        </p:nvSpPr>
        <p:spPr>
          <a:xfrm>
            <a:off x="7591425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6" name="Ovale 445"/>
          <p:cNvSpPr/>
          <p:nvPr/>
        </p:nvSpPr>
        <p:spPr>
          <a:xfrm>
            <a:off x="7591425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7" name="Ovale 446"/>
          <p:cNvSpPr/>
          <p:nvPr/>
        </p:nvSpPr>
        <p:spPr>
          <a:xfrm>
            <a:off x="7591425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8" name="Ritardo 447"/>
          <p:cNvSpPr/>
          <p:nvPr/>
        </p:nvSpPr>
        <p:spPr>
          <a:xfrm>
            <a:off x="8564563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9" name="Ritardo 448"/>
          <p:cNvSpPr/>
          <p:nvPr/>
        </p:nvSpPr>
        <p:spPr>
          <a:xfrm>
            <a:off x="8564563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0" name="Ritardo 449"/>
          <p:cNvSpPr/>
          <p:nvPr/>
        </p:nvSpPr>
        <p:spPr>
          <a:xfrm>
            <a:off x="8564563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1" name="Ritardo 450"/>
          <p:cNvSpPr/>
          <p:nvPr/>
        </p:nvSpPr>
        <p:spPr>
          <a:xfrm>
            <a:off x="8564563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2" name="Ovale 451"/>
          <p:cNvSpPr/>
          <p:nvPr/>
        </p:nvSpPr>
        <p:spPr>
          <a:xfrm>
            <a:off x="8096250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3" name="Ovale 452"/>
          <p:cNvSpPr/>
          <p:nvPr/>
        </p:nvSpPr>
        <p:spPr>
          <a:xfrm>
            <a:off x="8096250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4" name="Ovale 453"/>
          <p:cNvSpPr/>
          <p:nvPr/>
        </p:nvSpPr>
        <p:spPr>
          <a:xfrm>
            <a:off x="8096250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5" name="Ovale 454"/>
          <p:cNvSpPr/>
          <p:nvPr/>
        </p:nvSpPr>
        <p:spPr>
          <a:xfrm>
            <a:off x="8096250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6" name="Ovale 455"/>
          <p:cNvSpPr/>
          <p:nvPr/>
        </p:nvSpPr>
        <p:spPr>
          <a:xfrm>
            <a:off x="8096250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7" name="Ovale 456"/>
          <p:cNvSpPr/>
          <p:nvPr/>
        </p:nvSpPr>
        <p:spPr>
          <a:xfrm>
            <a:off x="8096250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8" name="Ovale 457"/>
          <p:cNvSpPr/>
          <p:nvPr/>
        </p:nvSpPr>
        <p:spPr>
          <a:xfrm>
            <a:off x="8096250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9" name="Ovale 458"/>
          <p:cNvSpPr/>
          <p:nvPr/>
        </p:nvSpPr>
        <p:spPr>
          <a:xfrm>
            <a:off x="8096250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0" name="Ovale 459"/>
          <p:cNvSpPr/>
          <p:nvPr/>
        </p:nvSpPr>
        <p:spPr>
          <a:xfrm>
            <a:off x="8096250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1" name="Ovale 460"/>
          <p:cNvSpPr/>
          <p:nvPr/>
        </p:nvSpPr>
        <p:spPr>
          <a:xfrm>
            <a:off x="8096250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2" name="Ovale 461"/>
          <p:cNvSpPr/>
          <p:nvPr/>
        </p:nvSpPr>
        <p:spPr>
          <a:xfrm>
            <a:off x="8096250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3" name="Ovale 462"/>
          <p:cNvSpPr/>
          <p:nvPr/>
        </p:nvSpPr>
        <p:spPr>
          <a:xfrm>
            <a:off x="8096250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4" name="Ritardo 463"/>
          <p:cNvSpPr/>
          <p:nvPr/>
        </p:nvSpPr>
        <p:spPr>
          <a:xfrm>
            <a:off x="9067800" y="1196975"/>
            <a:ext cx="1189038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5" name="Ritardo 464"/>
          <p:cNvSpPr/>
          <p:nvPr/>
        </p:nvSpPr>
        <p:spPr>
          <a:xfrm>
            <a:off x="9067800" y="2492375"/>
            <a:ext cx="1189038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6" name="Ritardo 465"/>
          <p:cNvSpPr/>
          <p:nvPr/>
        </p:nvSpPr>
        <p:spPr>
          <a:xfrm>
            <a:off x="9067800" y="3789363"/>
            <a:ext cx="1189038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7" name="Ritardo 466"/>
          <p:cNvSpPr/>
          <p:nvPr/>
        </p:nvSpPr>
        <p:spPr>
          <a:xfrm>
            <a:off x="9067800" y="5084763"/>
            <a:ext cx="1189038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8" name="Ovale 467"/>
          <p:cNvSpPr/>
          <p:nvPr/>
        </p:nvSpPr>
        <p:spPr>
          <a:xfrm>
            <a:off x="8599488" y="11969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9" name="Ovale 468"/>
          <p:cNvSpPr/>
          <p:nvPr/>
        </p:nvSpPr>
        <p:spPr>
          <a:xfrm>
            <a:off x="8599488" y="16287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0" name="Ovale 469"/>
          <p:cNvSpPr/>
          <p:nvPr/>
        </p:nvSpPr>
        <p:spPr>
          <a:xfrm>
            <a:off x="8599488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1" name="Ovale 470"/>
          <p:cNvSpPr/>
          <p:nvPr/>
        </p:nvSpPr>
        <p:spPr>
          <a:xfrm>
            <a:off x="8599488" y="24923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2" name="Ovale 471"/>
          <p:cNvSpPr/>
          <p:nvPr/>
        </p:nvSpPr>
        <p:spPr>
          <a:xfrm>
            <a:off x="8599488" y="29241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3" name="Ovale 472"/>
          <p:cNvSpPr/>
          <p:nvPr/>
        </p:nvSpPr>
        <p:spPr>
          <a:xfrm>
            <a:off x="8599488" y="3357563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4" name="Ovale 473"/>
          <p:cNvSpPr/>
          <p:nvPr/>
        </p:nvSpPr>
        <p:spPr>
          <a:xfrm>
            <a:off x="8599488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5" name="Ovale 474"/>
          <p:cNvSpPr/>
          <p:nvPr/>
        </p:nvSpPr>
        <p:spPr>
          <a:xfrm>
            <a:off x="8599488" y="42211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6" name="Ovale 475"/>
          <p:cNvSpPr/>
          <p:nvPr/>
        </p:nvSpPr>
        <p:spPr>
          <a:xfrm>
            <a:off x="8599488" y="46529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7" name="Ovale 476"/>
          <p:cNvSpPr/>
          <p:nvPr/>
        </p:nvSpPr>
        <p:spPr>
          <a:xfrm>
            <a:off x="8599488" y="50847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8" name="Ovale 477"/>
          <p:cNvSpPr/>
          <p:nvPr/>
        </p:nvSpPr>
        <p:spPr>
          <a:xfrm>
            <a:off x="8599488" y="55165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9" name="Ovale 478"/>
          <p:cNvSpPr/>
          <p:nvPr/>
        </p:nvSpPr>
        <p:spPr>
          <a:xfrm>
            <a:off x="8599488" y="5949950"/>
            <a:ext cx="431800" cy="35877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0" name="Ritardo 479"/>
          <p:cNvSpPr/>
          <p:nvPr/>
        </p:nvSpPr>
        <p:spPr>
          <a:xfrm>
            <a:off x="9283700" y="1196975"/>
            <a:ext cx="1189038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1" name="Ritardo 480"/>
          <p:cNvSpPr/>
          <p:nvPr/>
        </p:nvSpPr>
        <p:spPr>
          <a:xfrm>
            <a:off x="9283700" y="2492375"/>
            <a:ext cx="1189038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2" name="Ritardo 481"/>
          <p:cNvSpPr/>
          <p:nvPr/>
        </p:nvSpPr>
        <p:spPr>
          <a:xfrm>
            <a:off x="9283700" y="3789363"/>
            <a:ext cx="1189038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3" name="Ritardo 482"/>
          <p:cNvSpPr/>
          <p:nvPr/>
        </p:nvSpPr>
        <p:spPr>
          <a:xfrm>
            <a:off x="9283700" y="5084763"/>
            <a:ext cx="1189038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4" name="Ritardo 483"/>
          <p:cNvSpPr/>
          <p:nvPr/>
        </p:nvSpPr>
        <p:spPr>
          <a:xfrm>
            <a:off x="9501188" y="1196975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5" name="Ritardo 484"/>
          <p:cNvSpPr/>
          <p:nvPr/>
        </p:nvSpPr>
        <p:spPr>
          <a:xfrm>
            <a:off x="9501188" y="2492375"/>
            <a:ext cx="1187450" cy="1081088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6" name="Ritardo 485"/>
          <p:cNvSpPr/>
          <p:nvPr/>
        </p:nvSpPr>
        <p:spPr>
          <a:xfrm>
            <a:off x="9501188" y="3789363"/>
            <a:ext cx="1187450" cy="1079500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7" name="Ritardo 486"/>
          <p:cNvSpPr/>
          <p:nvPr/>
        </p:nvSpPr>
        <p:spPr>
          <a:xfrm>
            <a:off x="9501188" y="5084763"/>
            <a:ext cx="1187450" cy="1081087"/>
          </a:xfrm>
          <a:prstGeom prst="flowChartDelay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8" name="Ovale 487"/>
          <p:cNvSpPr/>
          <p:nvPr/>
        </p:nvSpPr>
        <p:spPr>
          <a:xfrm>
            <a:off x="2551113" y="2060575"/>
            <a:ext cx="431800" cy="360363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9" name="Ovale 488"/>
          <p:cNvSpPr/>
          <p:nvPr/>
        </p:nvSpPr>
        <p:spPr>
          <a:xfrm>
            <a:off x="3559175" y="3789363"/>
            <a:ext cx="431800" cy="3603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</p:spTree>
    <p:custDataLst>
      <p:tags r:id="rId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1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4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3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6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9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5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8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4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86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9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05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08" dur="5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1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4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7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0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3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6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9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2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5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4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3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6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9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62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65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68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71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77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80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83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18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5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8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01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04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0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10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13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16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19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2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5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8" dur="5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 nodeType="afterGroup">
                            <p:stCondLst>
                              <p:cond delay="9000"/>
                            </p:stCondLst>
                            <p:childTnLst>
                              <p:par>
                                <p:cTn id="23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2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4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6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0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3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6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4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2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5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58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1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4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6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0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3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 nodeType="afterGroup">
                            <p:stCondLst>
                              <p:cond delay="10000"/>
                            </p:stCondLst>
                            <p:childTnLst>
                              <p:par>
                                <p:cTn id="27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5" dur="5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8" dur="5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1" dur="5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4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7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0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3" dur="5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6" dur="5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09" dur="5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2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5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18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320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2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4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6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0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3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6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39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42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4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48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1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6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63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 nodeType="afterGroup">
                            <p:stCondLst>
                              <p:cond delay="12000"/>
                            </p:stCondLst>
                            <p:childTnLst>
                              <p:par>
                                <p:cTn id="365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7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1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5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78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81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84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87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90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93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96" dur="5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9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2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05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6" fill="hold" nodeType="afterGroup">
                            <p:stCondLst>
                              <p:cond delay="13000"/>
                            </p:stCondLst>
                            <p:childTnLst>
                              <p:par>
                                <p:cTn id="40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9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1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3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17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3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6" dur="5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29" dur="5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32" dur="5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35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38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41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44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47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50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1" fill="hold" nodeType="afterGroup">
                            <p:stCondLst>
                              <p:cond delay="14000"/>
                            </p:stCondLst>
                            <p:childTnLst>
                              <p:par>
                                <p:cTn id="45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4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6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8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62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65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68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1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4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77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80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83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86" dur="5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89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2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495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6" fill="hold" nodeType="afterGroup">
                            <p:stCondLst>
                              <p:cond delay="15000"/>
                            </p:stCondLst>
                            <p:childTnLst>
                              <p:par>
                                <p:cTn id="49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9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1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3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0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10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13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16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19" dur="5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2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5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8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31" dur="5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34" dur="5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37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40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1" fill="hold" nodeType="afterGroup">
                            <p:stCondLst>
                              <p:cond delay="16000"/>
                            </p:stCondLst>
                            <p:childTnLst>
                              <p:par>
                                <p:cTn id="54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4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6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8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2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5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58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61" dur="5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64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67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0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3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6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79" dur="5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82" dur="5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85" dur="5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6" fill="hold" nodeType="afterGroup">
                            <p:stCondLst>
                              <p:cond delay="17000"/>
                            </p:stCondLst>
                            <p:childTnLst>
                              <p:par>
                                <p:cTn id="58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9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1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3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9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00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03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06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09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12" dur="5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15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18" dur="5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21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24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27" dur="5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30" dur="5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1" fill="hold" nodeType="afterGroup">
                            <p:stCondLst>
                              <p:cond delay="18000"/>
                            </p:stCondLst>
                            <p:childTnLst>
                              <p:par>
                                <p:cTn id="63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4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6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8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42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45" dur="5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48" dur="5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1" dur="5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4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57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60" dur="5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63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66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69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72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75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6" fill="hold" nodeType="afterGroup">
                            <p:stCondLst>
                              <p:cond delay="19000"/>
                            </p:stCondLst>
                            <p:childTnLst>
                              <p:par>
                                <p:cTn id="677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9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0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1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3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87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90" dur="5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1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93" dur="5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96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7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699" dur="5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02" dur="5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3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05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08" dur="5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9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11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14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17" dur="5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20" dur="5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1" fill="hold" nodeType="afterGroup">
                            <p:stCondLst>
                              <p:cond delay="20000"/>
                            </p:stCondLst>
                            <p:childTnLst>
                              <p:par>
                                <p:cTn id="722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4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6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8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0" fill="hold" nodeType="afterGroup">
                            <p:stCondLst>
                              <p:cond delay="21000"/>
                            </p:stCondLst>
                            <p:childTnLst>
                              <p:par>
                                <p:cTn id="731" presetID="1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3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5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6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7" presetID="1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" grpId="0" animBg="1"/>
      <p:bldP spid="175" grpId="0" animBg="1"/>
      <p:bldP spid="176" grpId="0" animBg="1"/>
      <p:bldP spid="207" grpId="0" animBg="1"/>
      <p:bldP spid="208" grpId="0" animBg="1"/>
      <p:bldP spid="209" grpId="0" animBg="1"/>
      <p:bldP spid="210" grpId="0" animBg="1"/>
      <p:bldP spid="211" grpId="0" animBg="1"/>
      <p:bldP spid="212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1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30" grpId="0" animBg="1"/>
      <p:bldP spid="23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 animBg="1"/>
      <p:bldP spid="243" grpId="0" animBg="1"/>
      <p:bldP spid="244" grpId="0" animBg="1"/>
      <p:bldP spid="245" grpId="0" animBg="1"/>
      <p:bldP spid="246" grpId="0" animBg="1"/>
      <p:bldP spid="247" grpId="0" animBg="1"/>
      <p:bldP spid="248" grpId="0" animBg="1"/>
      <p:bldP spid="249" grpId="0" animBg="1"/>
      <p:bldP spid="250" grpId="0" animBg="1"/>
      <p:bldP spid="251" grpId="0" animBg="1"/>
      <p:bldP spid="252" grpId="0" animBg="1"/>
      <p:bldP spid="253" grpId="0" animBg="1"/>
      <p:bldP spid="254" grpId="0" animBg="1"/>
      <p:bldP spid="255" grpId="0" animBg="1"/>
      <p:bldP spid="256" grpId="0" animBg="1"/>
      <p:bldP spid="257" grpId="0" animBg="1"/>
      <p:bldP spid="258" grpId="0" animBg="1"/>
      <p:bldP spid="259" grpId="0" animBg="1"/>
      <p:bldP spid="264" grpId="0" animBg="1"/>
      <p:bldP spid="265" grpId="0" animBg="1"/>
      <p:bldP spid="266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6" grpId="0" animBg="1"/>
      <p:bldP spid="277" grpId="0" animBg="1"/>
      <p:bldP spid="278" grpId="0" animBg="1"/>
      <p:bldP spid="293" grpId="0" animBg="1"/>
      <p:bldP spid="294" grpId="0" animBg="1"/>
      <p:bldP spid="295" grpId="0" animBg="1"/>
      <p:bldP spid="296" grpId="0" animBg="1"/>
      <p:bldP spid="297" grpId="0" animBg="1"/>
      <p:bldP spid="298" grpId="0" animBg="1"/>
      <p:bldP spid="299" grpId="0" animBg="1"/>
      <p:bldP spid="300" grpId="0" animBg="1"/>
      <p:bldP spid="301" grpId="0" animBg="1"/>
      <p:bldP spid="302" grpId="0" animBg="1"/>
      <p:bldP spid="303" grpId="0" animBg="1"/>
      <p:bldP spid="304" grpId="0" animBg="1"/>
      <p:bldP spid="305" grpId="0" animBg="1"/>
      <p:bldP spid="306" grpId="0" animBg="1"/>
      <p:bldP spid="307" grpId="0" animBg="1"/>
      <p:bldP spid="308" grpId="0" animBg="1"/>
      <p:bldP spid="309" grpId="0" animBg="1"/>
      <p:bldP spid="310" grpId="0" animBg="1"/>
      <p:bldP spid="311" grpId="0" animBg="1"/>
      <p:bldP spid="312" grpId="0" animBg="1"/>
      <p:bldP spid="313" grpId="0" animBg="1"/>
      <p:bldP spid="314" grpId="0" animBg="1"/>
      <p:bldP spid="315" grpId="0" animBg="1"/>
      <p:bldP spid="316" grpId="0" animBg="1"/>
      <p:bldP spid="317" grpId="0" animBg="1"/>
      <p:bldP spid="318" grpId="0" animBg="1"/>
      <p:bldP spid="319" grpId="0" animBg="1"/>
      <p:bldP spid="320" grpId="0" animBg="1"/>
      <p:bldP spid="321" grpId="0" animBg="1"/>
      <p:bldP spid="322" grpId="0" animBg="1"/>
      <p:bldP spid="323" grpId="0" animBg="1"/>
      <p:bldP spid="324" grpId="0" animBg="1"/>
      <p:bldP spid="325" grpId="0" animBg="1"/>
      <p:bldP spid="326" grpId="0" animBg="1"/>
      <p:bldP spid="327" grpId="0" animBg="1"/>
      <p:bldP spid="328" grpId="0" animBg="1"/>
      <p:bldP spid="329" grpId="0" animBg="1"/>
      <p:bldP spid="330" grpId="0" animBg="1"/>
      <p:bldP spid="331" grpId="0" animBg="1"/>
      <p:bldP spid="332" grpId="0" animBg="1"/>
      <p:bldP spid="333" grpId="0" animBg="1"/>
      <p:bldP spid="334" grpId="0" animBg="1"/>
      <p:bldP spid="335" grpId="0" animBg="1"/>
      <p:bldP spid="336" grpId="0" animBg="1"/>
      <p:bldP spid="337" grpId="0" animBg="1"/>
      <p:bldP spid="338" grpId="0" animBg="1"/>
      <p:bldP spid="339" grpId="0" animBg="1"/>
      <p:bldP spid="340" grpId="0" animBg="1"/>
      <p:bldP spid="341" grpId="0" animBg="1"/>
      <p:bldP spid="342" grpId="0" animBg="1"/>
      <p:bldP spid="343" grpId="0" animBg="1"/>
      <p:bldP spid="344" grpId="0" animBg="1"/>
      <p:bldP spid="345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 animBg="1"/>
      <p:bldP spid="357" grpId="0" animBg="1"/>
      <p:bldP spid="358" grpId="0" animBg="1"/>
      <p:bldP spid="359" grpId="0" animBg="1"/>
      <p:bldP spid="360" grpId="0" animBg="1"/>
      <p:bldP spid="362" grpId="0" animBg="1"/>
      <p:bldP spid="363" grpId="0" animBg="1"/>
      <p:bldP spid="364" grpId="0" animBg="1"/>
      <p:bldP spid="365" grpId="0" animBg="1"/>
      <p:bldP spid="366" grpId="0" animBg="1"/>
      <p:bldP spid="367" grpId="0" animBg="1"/>
      <p:bldP spid="368" grpId="0" animBg="1"/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381" grpId="0" animBg="1"/>
      <p:bldP spid="382" grpId="0" animBg="1"/>
      <p:bldP spid="383" grpId="0" animBg="1"/>
      <p:bldP spid="384" grpId="0" animBg="1"/>
      <p:bldP spid="385" grpId="0" animBg="1"/>
      <p:bldP spid="386" grpId="0" animBg="1"/>
      <p:bldP spid="387" grpId="0" animBg="1"/>
      <p:bldP spid="388" grpId="0" animBg="1"/>
      <p:bldP spid="389" grpId="0" animBg="1"/>
      <p:bldP spid="390" grpId="0" animBg="1"/>
      <p:bldP spid="391" grpId="0" animBg="1"/>
      <p:bldP spid="392" grpId="0" animBg="1"/>
      <p:bldP spid="393" grpId="0" animBg="1"/>
      <p:bldP spid="394" grpId="0" animBg="1"/>
      <p:bldP spid="395" grpId="0" animBg="1"/>
      <p:bldP spid="396" grpId="0" animBg="1"/>
      <p:bldP spid="397" grpId="0" animBg="1"/>
      <p:bldP spid="398" grpId="0" animBg="1"/>
      <p:bldP spid="399" grpId="0" animBg="1"/>
      <p:bldP spid="400" grpId="0" animBg="1"/>
      <p:bldP spid="401" grpId="0" animBg="1"/>
      <p:bldP spid="402" grpId="0" animBg="1"/>
      <p:bldP spid="403" grpId="0" animBg="1"/>
      <p:bldP spid="404" grpId="0" animBg="1"/>
      <p:bldP spid="405" grpId="0" animBg="1"/>
      <p:bldP spid="406" grpId="0" animBg="1"/>
      <p:bldP spid="407" grpId="0" animBg="1"/>
      <p:bldP spid="408" grpId="0" animBg="1"/>
      <p:bldP spid="409" grpId="0" animBg="1"/>
      <p:bldP spid="410" grpId="0" animBg="1"/>
      <p:bldP spid="411" grpId="0" animBg="1"/>
      <p:bldP spid="412" grpId="0" animBg="1"/>
      <p:bldP spid="413" grpId="0" animBg="1"/>
      <p:bldP spid="414" grpId="0" animBg="1"/>
      <p:bldP spid="415" grpId="0" animBg="1"/>
      <p:bldP spid="416" grpId="0" animBg="1"/>
      <p:bldP spid="417" grpId="0" animBg="1"/>
      <p:bldP spid="418" grpId="0" animBg="1"/>
      <p:bldP spid="419" grpId="0" animBg="1"/>
      <p:bldP spid="420" grpId="0" animBg="1"/>
      <p:bldP spid="421" grpId="0" animBg="1"/>
      <p:bldP spid="422" grpId="0" animBg="1"/>
      <p:bldP spid="423" grpId="0" animBg="1"/>
      <p:bldP spid="424" grpId="0" animBg="1"/>
      <p:bldP spid="425" grpId="0" animBg="1"/>
      <p:bldP spid="426" grpId="0" animBg="1"/>
      <p:bldP spid="427" grpId="0" animBg="1"/>
      <p:bldP spid="428" grpId="0" animBg="1"/>
      <p:bldP spid="429" grpId="0" animBg="1"/>
      <p:bldP spid="430" grpId="0" animBg="1"/>
      <p:bldP spid="431" grpId="0" animBg="1"/>
      <p:bldP spid="432" grpId="0" animBg="1"/>
      <p:bldP spid="433" grpId="0" animBg="1"/>
      <p:bldP spid="434" grpId="0" animBg="1"/>
      <p:bldP spid="435" grpId="0" animBg="1"/>
      <p:bldP spid="436" grpId="0" animBg="1"/>
      <p:bldP spid="437" grpId="0" animBg="1"/>
      <p:bldP spid="438" grpId="0" animBg="1"/>
      <p:bldP spid="439" grpId="0" animBg="1"/>
      <p:bldP spid="440" grpId="0" animBg="1"/>
      <p:bldP spid="441" grpId="0" animBg="1"/>
      <p:bldP spid="442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  <p:bldP spid="453" grpId="0" animBg="1"/>
      <p:bldP spid="454" grpId="0" animBg="1"/>
      <p:bldP spid="455" grpId="0" animBg="1"/>
      <p:bldP spid="456" grpId="0" animBg="1"/>
      <p:bldP spid="457" grpId="0" animBg="1"/>
      <p:bldP spid="458" grpId="0" animBg="1"/>
      <p:bldP spid="459" grpId="0" animBg="1"/>
      <p:bldP spid="460" grpId="0" animBg="1"/>
      <p:bldP spid="461" grpId="0" animBg="1"/>
      <p:bldP spid="462" grpId="0" animBg="1"/>
      <p:bldP spid="463" grpId="0" animBg="1"/>
      <p:bldP spid="464" grpId="0" animBg="1"/>
      <p:bldP spid="465" grpId="0" animBg="1"/>
      <p:bldP spid="466" grpId="0" animBg="1"/>
      <p:bldP spid="467" grpId="0" animBg="1"/>
      <p:bldP spid="468" grpId="0" animBg="1"/>
      <p:bldP spid="469" grpId="0" animBg="1"/>
      <p:bldP spid="470" grpId="0" animBg="1"/>
      <p:bldP spid="471" grpId="0" animBg="1"/>
      <p:bldP spid="472" grpId="0" animBg="1"/>
      <p:bldP spid="473" grpId="0" animBg="1"/>
      <p:bldP spid="474" grpId="0" animBg="1"/>
      <p:bldP spid="475" grpId="0" animBg="1"/>
      <p:bldP spid="476" grpId="0" animBg="1"/>
      <p:bldP spid="477" grpId="0" animBg="1"/>
      <p:bldP spid="478" grpId="0" animBg="1"/>
      <p:bldP spid="479" grpId="0" animBg="1"/>
      <p:bldP spid="480" grpId="0" animBg="1"/>
      <p:bldP spid="481" grpId="0" animBg="1"/>
      <p:bldP spid="482" grpId="0" animBg="1"/>
      <p:bldP spid="483" grpId="0" animBg="1"/>
      <p:bldP spid="484" grpId="0" animBg="1"/>
      <p:bldP spid="485" grpId="0" animBg="1"/>
      <p:bldP spid="486" grpId="0" animBg="1"/>
      <p:bldP spid="487" grpId="0" animBg="1"/>
      <p:bldP spid="488" grpId="0" animBg="1"/>
      <p:bldP spid="489" grpId="0" animBg="1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Ovale 173"/>
          <p:cNvSpPr/>
          <p:nvPr/>
        </p:nvSpPr>
        <p:spPr>
          <a:xfrm>
            <a:off x="4999038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7" name="Ovale 346"/>
          <p:cNvSpPr/>
          <p:nvPr/>
        </p:nvSpPr>
        <p:spPr>
          <a:xfrm>
            <a:off x="4495800" y="3357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7" name="Ovale 166"/>
          <p:cNvSpPr/>
          <p:nvPr/>
        </p:nvSpPr>
        <p:spPr>
          <a:xfrm>
            <a:off x="5503863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8" name="Ovale 167"/>
          <p:cNvSpPr/>
          <p:nvPr/>
        </p:nvSpPr>
        <p:spPr>
          <a:xfrm>
            <a:off x="6007100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9" name="Ovale 168"/>
          <p:cNvSpPr/>
          <p:nvPr/>
        </p:nvSpPr>
        <p:spPr>
          <a:xfrm>
            <a:off x="4495800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0" name="Ovale 169"/>
          <p:cNvSpPr/>
          <p:nvPr/>
        </p:nvSpPr>
        <p:spPr>
          <a:xfrm>
            <a:off x="3990975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1" name="Ovale 170"/>
          <p:cNvSpPr/>
          <p:nvPr/>
        </p:nvSpPr>
        <p:spPr>
          <a:xfrm>
            <a:off x="4495800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2" name="Ovale 171"/>
          <p:cNvSpPr/>
          <p:nvPr/>
        </p:nvSpPr>
        <p:spPr>
          <a:xfrm>
            <a:off x="3990975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3" name="Ovale 172"/>
          <p:cNvSpPr/>
          <p:nvPr/>
        </p:nvSpPr>
        <p:spPr>
          <a:xfrm>
            <a:off x="4495800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5" name="Ovale 184"/>
          <p:cNvSpPr/>
          <p:nvPr/>
        </p:nvSpPr>
        <p:spPr>
          <a:xfrm>
            <a:off x="3990975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6" name="Ovale 185"/>
          <p:cNvSpPr/>
          <p:nvPr/>
        </p:nvSpPr>
        <p:spPr>
          <a:xfrm>
            <a:off x="4495800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6" name="Ovale 195"/>
          <p:cNvSpPr/>
          <p:nvPr/>
        </p:nvSpPr>
        <p:spPr>
          <a:xfrm>
            <a:off x="3990975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9" name="Ovale 208"/>
          <p:cNvSpPr/>
          <p:nvPr/>
        </p:nvSpPr>
        <p:spPr>
          <a:xfrm>
            <a:off x="4495800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0" name="Ovale 209"/>
          <p:cNvSpPr/>
          <p:nvPr/>
        </p:nvSpPr>
        <p:spPr>
          <a:xfrm>
            <a:off x="3990975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1" name="Ovale 210"/>
          <p:cNvSpPr/>
          <p:nvPr/>
        </p:nvSpPr>
        <p:spPr>
          <a:xfrm>
            <a:off x="5503863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1" name="Ovale 220"/>
          <p:cNvSpPr/>
          <p:nvPr/>
        </p:nvSpPr>
        <p:spPr>
          <a:xfrm>
            <a:off x="6007100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5" name="Ovale 244"/>
          <p:cNvSpPr/>
          <p:nvPr/>
        </p:nvSpPr>
        <p:spPr>
          <a:xfrm>
            <a:off x="5503863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3" name="Ovale 252"/>
          <p:cNvSpPr/>
          <p:nvPr/>
        </p:nvSpPr>
        <p:spPr>
          <a:xfrm>
            <a:off x="6007100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1" name="Ovale 260"/>
          <p:cNvSpPr/>
          <p:nvPr/>
        </p:nvSpPr>
        <p:spPr>
          <a:xfrm>
            <a:off x="5503863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9" name="Ovale 268"/>
          <p:cNvSpPr/>
          <p:nvPr/>
        </p:nvSpPr>
        <p:spPr>
          <a:xfrm>
            <a:off x="6007100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7" name="Ovale 276"/>
          <p:cNvSpPr/>
          <p:nvPr/>
        </p:nvSpPr>
        <p:spPr>
          <a:xfrm>
            <a:off x="5503863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5" name="Ovale 284"/>
          <p:cNvSpPr/>
          <p:nvPr/>
        </p:nvSpPr>
        <p:spPr>
          <a:xfrm>
            <a:off x="6007100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3" name="Ovale 292"/>
          <p:cNvSpPr/>
          <p:nvPr/>
        </p:nvSpPr>
        <p:spPr>
          <a:xfrm>
            <a:off x="4999038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8" name="Ovale 337"/>
          <p:cNvSpPr/>
          <p:nvPr/>
        </p:nvSpPr>
        <p:spPr>
          <a:xfrm>
            <a:off x="4999038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4" name="Ovale 353"/>
          <p:cNvSpPr/>
          <p:nvPr/>
        </p:nvSpPr>
        <p:spPr>
          <a:xfrm>
            <a:off x="4999038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5" name="Ovale 354"/>
          <p:cNvSpPr/>
          <p:nvPr/>
        </p:nvSpPr>
        <p:spPr>
          <a:xfrm>
            <a:off x="4999038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6" name="Ovale 355"/>
          <p:cNvSpPr/>
          <p:nvPr/>
        </p:nvSpPr>
        <p:spPr>
          <a:xfrm>
            <a:off x="4495800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7" name="Ovale 356"/>
          <p:cNvSpPr/>
          <p:nvPr/>
        </p:nvSpPr>
        <p:spPr>
          <a:xfrm>
            <a:off x="3990975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8" name="Ovale 357"/>
          <p:cNvSpPr/>
          <p:nvPr/>
        </p:nvSpPr>
        <p:spPr>
          <a:xfrm>
            <a:off x="4495800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9" name="Ovale 358"/>
          <p:cNvSpPr/>
          <p:nvPr/>
        </p:nvSpPr>
        <p:spPr>
          <a:xfrm>
            <a:off x="3990975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0" name="Ovale 359"/>
          <p:cNvSpPr/>
          <p:nvPr/>
        </p:nvSpPr>
        <p:spPr>
          <a:xfrm>
            <a:off x="5503863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1" name="Ovale 360"/>
          <p:cNvSpPr/>
          <p:nvPr/>
        </p:nvSpPr>
        <p:spPr>
          <a:xfrm>
            <a:off x="6007100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2" name="Ovale 361"/>
          <p:cNvSpPr/>
          <p:nvPr/>
        </p:nvSpPr>
        <p:spPr>
          <a:xfrm>
            <a:off x="5503863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3" name="Ovale 362"/>
          <p:cNvSpPr/>
          <p:nvPr/>
        </p:nvSpPr>
        <p:spPr>
          <a:xfrm>
            <a:off x="6007100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4" name="Ovale 363"/>
          <p:cNvSpPr/>
          <p:nvPr/>
        </p:nvSpPr>
        <p:spPr>
          <a:xfrm>
            <a:off x="4999038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5" name="Ovale 364"/>
          <p:cNvSpPr/>
          <p:nvPr/>
        </p:nvSpPr>
        <p:spPr>
          <a:xfrm>
            <a:off x="4999038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6" name="Ovale 365"/>
          <p:cNvSpPr/>
          <p:nvPr/>
        </p:nvSpPr>
        <p:spPr>
          <a:xfrm>
            <a:off x="4495800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7" name="Ovale 366"/>
          <p:cNvSpPr/>
          <p:nvPr/>
        </p:nvSpPr>
        <p:spPr>
          <a:xfrm>
            <a:off x="3990975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8" name="Ovale 367"/>
          <p:cNvSpPr/>
          <p:nvPr/>
        </p:nvSpPr>
        <p:spPr>
          <a:xfrm>
            <a:off x="4495800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9" name="Ovale 368"/>
          <p:cNvSpPr/>
          <p:nvPr/>
        </p:nvSpPr>
        <p:spPr>
          <a:xfrm>
            <a:off x="3990975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0" name="Ovale 369"/>
          <p:cNvSpPr/>
          <p:nvPr/>
        </p:nvSpPr>
        <p:spPr>
          <a:xfrm>
            <a:off x="5503863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1" name="Ovale 370"/>
          <p:cNvSpPr/>
          <p:nvPr/>
        </p:nvSpPr>
        <p:spPr>
          <a:xfrm>
            <a:off x="6007100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2" name="Ovale 371"/>
          <p:cNvSpPr/>
          <p:nvPr/>
        </p:nvSpPr>
        <p:spPr>
          <a:xfrm>
            <a:off x="5503863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3" name="Ovale 372"/>
          <p:cNvSpPr/>
          <p:nvPr/>
        </p:nvSpPr>
        <p:spPr>
          <a:xfrm>
            <a:off x="6007100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4" name="Ovale 373"/>
          <p:cNvSpPr/>
          <p:nvPr/>
        </p:nvSpPr>
        <p:spPr>
          <a:xfrm>
            <a:off x="4999038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5" name="Ovale 374"/>
          <p:cNvSpPr/>
          <p:nvPr/>
        </p:nvSpPr>
        <p:spPr>
          <a:xfrm>
            <a:off x="4999038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6" name="Ovale 375"/>
          <p:cNvSpPr/>
          <p:nvPr/>
        </p:nvSpPr>
        <p:spPr>
          <a:xfrm>
            <a:off x="6511925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7" name="Ovale 376"/>
          <p:cNvSpPr/>
          <p:nvPr/>
        </p:nvSpPr>
        <p:spPr>
          <a:xfrm>
            <a:off x="6511925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8" name="Ovale 377"/>
          <p:cNvSpPr/>
          <p:nvPr/>
        </p:nvSpPr>
        <p:spPr>
          <a:xfrm>
            <a:off x="7015163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9" name="Ovale 378"/>
          <p:cNvSpPr/>
          <p:nvPr/>
        </p:nvSpPr>
        <p:spPr>
          <a:xfrm>
            <a:off x="7015163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0" name="Ovale 379"/>
          <p:cNvSpPr/>
          <p:nvPr/>
        </p:nvSpPr>
        <p:spPr>
          <a:xfrm>
            <a:off x="3487738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1" name="Ovale 380"/>
          <p:cNvSpPr/>
          <p:nvPr/>
        </p:nvSpPr>
        <p:spPr>
          <a:xfrm>
            <a:off x="2982913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2" name="Ovale 381"/>
          <p:cNvSpPr/>
          <p:nvPr/>
        </p:nvSpPr>
        <p:spPr>
          <a:xfrm>
            <a:off x="3487738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3" name="Ovale 382"/>
          <p:cNvSpPr/>
          <p:nvPr/>
        </p:nvSpPr>
        <p:spPr>
          <a:xfrm>
            <a:off x="2982913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4" name="Ovale 383"/>
          <p:cNvSpPr/>
          <p:nvPr/>
        </p:nvSpPr>
        <p:spPr>
          <a:xfrm>
            <a:off x="3487738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5" name="Ovale 384"/>
          <p:cNvSpPr/>
          <p:nvPr/>
        </p:nvSpPr>
        <p:spPr>
          <a:xfrm>
            <a:off x="2982913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6" name="Ovale 385"/>
          <p:cNvSpPr/>
          <p:nvPr/>
        </p:nvSpPr>
        <p:spPr>
          <a:xfrm>
            <a:off x="3487738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7" name="Ovale 386"/>
          <p:cNvSpPr/>
          <p:nvPr/>
        </p:nvSpPr>
        <p:spPr>
          <a:xfrm>
            <a:off x="2982913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8" name="Ovale 387"/>
          <p:cNvSpPr/>
          <p:nvPr/>
        </p:nvSpPr>
        <p:spPr>
          <a:xfrm>
            <a:off x="7015163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9" name="Ovale 388"/>
          <p:cNvSpPr/>
          <p:nvPr/>
        </p:nvSpPr>
        <p:spPr>
          <a:xfrm>
            <a:off x="6511925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0" name="Ovale 389"/>
          <p:cNvSpPr/>
          <p:nvPr/>
        </p:nvSpPr>
        <p:spPr>
          <a:xfrm>
            <a:off x="7015163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1" name="Ovale 390"/>
          <p:cNvSpPr/>
          <p:nvPr/>
        </p:nvSpPr>
        <p:spPr>
          <a:xfrm>
            <a:off x="6511925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2" name="Ovale 391"/>
          <p:cNvSpPr/>
          <p:nvPr/>
        </p:nvSpPr>
        <p:spPr>
          <a:xfrm>
            <a:off x="6511925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3" name="Ovale 392"/>
          <p:cNvSpPr/>
          <p:nvPr/>
        </p:nvSpPr>
        <p:spPr>
          <a:xfrm>
            <a:off x="6511925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4" name="Ovale 393"/>
          <p:cNvSpPr/>
          <p:nvPr/>
        </p:nvSpPr>
        <p:spPr>
          <a:xfrm>
            <a:off x="7015163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5" name="Ovale 394"/>
          <p:cNvSpPr/>
          <p:nvPr/>
        </p:nvSpPr>
        <p:spPr>
          <a:xfrm>
            <a:off x="7015163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6" name="Ovale 395"/>
          <p:cNvSpPr/>
          <p:nvPr/>
        </p:nvSpPr>
        <p:spPr>
          <a:xfrm>
            <a:off x="6511925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7" name="Ovale 396"/>
          <p:cNvSpPr/>
          <p:nvPr/>
        </p:nvSpPr>
        <p:spPr>
          <a:xfrm>
            <a:off x="6511925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8" name="Ovale 397"/>
          <p:cNvSpPr/>
          <p:nvPr/>
        </p:nvSpPr>
        <p:spPr>
          <a:xfrm>
            <a:off x="7015163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9" name="Ovale 398"/>
          <p:cNvSpPr/>
          <p:nvPr/>
        </p:nvSpPr>
        <p:spPr>
          <a:xfrm>
            <a:off x="7015163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0" name="Ovale 399"/>
          <p:cNvSpPr/>
          <p:nvPr/>
        </p:nvSpPr>
        <p:spPr>
          <a:xfrm>
            <a:off x="3487738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1" name="Ovale 400"/>
          <p:cNvSpPr/>
          <p:nvPr/>
        </p:nvSpPr>
        <p:spPr>
          <a:xfrm>
            <a:off x="2982913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2" name="Ovale 401"/>
          <p:cNvSpPr/>
          <p:nvPr/>
        </p:nvSpPr>
        <p:spPr>
          <a:xfrm>
            <a:off x="3487738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3" name="Ovale 402"/>
          <p:cNvSpPr/>
          <p:nvPr/>
        </p:nvSpPr>
        <p:spPr>
          <a:xfrm>
            <a:off x="2982913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4" name="Ovale 403"/>
          <p:cNvSpPr/>
          <p:nvPr/>
        </p:nvSpPr>
        <p:spPr>
          <a:xfrm>
            <a:off x="3487738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5" name="Ovale 404"/>
          <p:cNvSpPr/>
          <p:nvPr/>
        </p:nvSpPr>
        <p:spPr>
          <a:xfrm>
            <a:off x="2982913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6" name="Ovale 405"/>
          <p:cNvSpPr/>
          <p:nvPr/>
        </p:nvSpPr>
        <p:spPr>
          <a:xfrm>
            <a:off x="3487738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7" name="Ovale 406"/>
          <p:cNvSpPr/>
          <p:nvPr/>
        </p:nvSpPr>
        <p:spPr>
          <a:xfrm>
            <a:off x="2982913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8" name="Ovale 407"/>
          <p:cNvSpPr/>
          <p:nvPr/>
        </p:nvSpPr>
        <p:spPr>
          <a:xfrm>
            <a:off x="6511925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9" name="Ovale 408"/>
          <p:cNvSpPr/>
          <p:nvPr/>
        </p:nvSpPr>
        <p:spPr>
          <a:xfrm>
            <a:off x="7015163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0" name="Ovale 409"/>
          <p:cNvSpPr/>
          <p:nvPr/>
        </p:nvSpPr>
        <p:spPr>
          <a:xfrm>
            <a:off x="3487738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1" name="Ovale 410"/>
          <p:cNvSpPr/>
          <p:nvPr/>
        </p:nvSpPr>
        <p:spPr>
          <a:xfrm>
            <a:off x="2982913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2" name="Ovale 411"/>
          <p:cNvSpPr/>
          <p:nvPr/>
        </p:nvSpPr>
        <p:spPr>
          <a:xfrm>
            <a:off x="4495800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3" name="Ovale 412"/>
          <p:cNvSpPr/>
          <p:nvPr/>
        </p:nvSpPr>
        <p:spPr>
          <a:xfrm>
            <a:off x="3990975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4" name="Ovale 413"/>
          <p:cNvSpPr/>
          <p:nvPr/>
        </p:nvSpPr>
        <p:spPr>
          <a:xfrm>
            <a:off x="4495800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5" name="Ovale 414"/>
          <p:cNvSpPr/>
          <p:nvPr/>
        </p:nvSpPr>
        <p:spPr>
          <a:xfrm>
            <a:off x="3990975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6" name="Ovale 415"/>
          <p:cNvSpPr/>
          <p:nvPr/>
        </p:nvSpPr>
        <p:spPr>
          <a:xfrm>
            <a:off x="5503863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7" name="Ovale 416"/>
          <p:cNvSpPr/>
          <p:nvPr/>
        </p:nvSpPr>
        <p:spPr>
          <a:xfrm>
            <a:off x="6007100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8" name="Ovale 417"/>
          <p:cNvSpPr/>
          <p:nvPr/>
        </p:nvSpPr>
        <p:spPr>
          <a:xfrm>
            <a:off x="5503863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9" name="Ovale 418"/>
          <p:cNvSpPr/>
          <p:nvPr/>
        </p:nvSpPr>
        <p:spPr>
          <a:xfrm>
            <a:off x="6007100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0" name="Ovale 419"/>
          <p:cNvSpPr/>
          <p:nvPr/>
        </p:nvSpPr>
        <p:spPr>
          <a:xfrm>
            <a:off x="4999038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1" name="Ovale 420"/>
          <p:cNvSpPr/>
          <p:nvPr/>
        </p:nvSpPr>
        <p:spPr>
          <a:xfrm>
            <a:off x="4999038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2" name="Ovale 421"/>
          <p:cNvSpPr/>
          <p:nvPr/>
        </p:nvSpPr>
        <p:spPr>
          <a:xfrm>
            <a:off x="3487738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3" name="Ovale 422"/>
          <p:cNvSpPr/>
          <p:nvPr/>
        </p:nvSpPr>
        <p:spPr>
          <a:xfrm>
            <a:off x="2982913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4" name="Ovale 423"/>
          <p:cNvSpPr/>
          <p:nvPr/>
        </p:nvSpPr>
        <p:spPr>
          <a:xfrm>
            <a:off x="3487738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5" name="Ovale 424"/>
          <p:cNvSpPr/>
          <p:nvPr/>
        </p:nvSpPr>
        <p:spPr>
          <a:xfrm>
            <a:off x="2982913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6" name="Ovale 425"/>
          <p:cNvSpPr/>
          <p:nvPr/>
        </p:nvSpPr>
        <p:spPr>
          <a:xfrm>
            <a:off x="7015163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7" name="Ovale 426"/>
          <p:cNvSpPr/>
          <p:nvPr/>
        </p:nvSpPr>
        <p:spPr>
          <a:xfrm>
            <a:off x="6511925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8" name="Ovale 427"/>
          <p:cNvSpPr/>
          <p:nvPr/>
        </p:nvSpPr>
        <p:spPr>
          <a:xfrm>
            <a:off x="7015163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9" name="Ovale 428"/>
          <p:cNvSpPr/>
          <p:nvPr/>
        </p:nvSpPr>
        <p:spPr>
          <a:xfrm>
            <a:off x="6511925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0" name="Ovale 429"/>
          <p:cNvSpPr/>
          <p:nvPr/>
        </p:nvSpPr>
        <p:spPr>
          <a:xfrm>
            <a:off x="4495800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1" name="Ovale 430"/>
          <p:cNvSpPr/>
          <p:nvPr/>
        </p:nvSpPr>
        <p:spPr>
          <a:xfrm>
            <a:off x="3990975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2" name="Ovale 431"/>
          <p:cNvSpPr/>
          <p:nvPr/>
        </p:nvSpPr>
        <p:spPr>
          <a:xfrm>
            <a:off x="4495800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3" name="Ovale 432"/>
          <p:cNvSpPr/>
          <p:nvPr/>
        </p:nvSpPr>
        <p:spPr>
          <a:xfrm>
            <a:off x="3990975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4" name="Ovale 433"/>
          <p:cNvSpPr/>
          <p:nvPr/>
        </p:nvSpPr>
        <p:spPr>
          <a:xfrm>
            <a:off x="5503863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5" name="Ovale 434"/>
          <p:cNvSpPr/>
          <p:nvPr/>
        </p:nvSpPr>
        <p:spPr>
          <a:xfrm>
            <a:off x="6007100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6" name="Ovale 435"/>
          <p:cNvSpPr/>
          <p:nvPr/>
        </p:nvSpPr>
        <p:spPr>
          <a:xfrm>
            <a:off x="5503863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7" name="Ovale 436"/>
          <p:cNvSpPr/>
          <p:nvPr/>
        </p:nvSpPr>
        <p:spPr>
          <a:xfrm>
            <a:off x="6007100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8" name="Ovale 437"/>
          <p:cNvSpPr/>
          <p:nvPr/>
        </p:nvSpPr>
        <p:spPr>
          <a:xfrm>
            <a:off x="4999038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9" name="Ovale 438"/>
          <p:cNvSpPr/>
          <p:nvPr/>
        </p:nvSpPr>
        <p:spPr>
          <a:xfrm>
            <a:off x="4999038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0" name="Ovale 439"/>
          <p:cNvSpPr/>
          <p:nvPr/>
        </p:nvSpPr>
        <p:spPr>
          <a:xfrm>
            <a:off x="3487738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1" name="Ovale 440"/>
          <p:cNvSpPr/>
          <p:nvPr/>
        </p:nvSpPr>
        <p:spPr>
          <a:xfrm>
            <a:off x="2982913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2" name="Ovale 441"/>
          <p:cNvSpPr/>
          <p:nvPr/>
        </p:nvSpPr>
        <p:spPr>
          <a:xfrm>
            <a:off x="3487738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3" name="Ovale 442"/>
          <p:cNvSpPr/>
          <p:nvPr/>
        </p:nvSpPr>
        <p:spPr>
          <a:xfrm>
            <a:off x="2982913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4" name="Ovale 443"/>
          <p:cNvSpPr/>
          <p:nvPr/>
        </p:nvSpPr>
        <p:spPr>
          <a:xfrm>
            <a:off x="7015163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5" name="Ovale 444"/>
          <p:cNvSpPr/>
          <p:nvPr/>
        </p:nvSpPr>
        <p:spPr>
          <a:xfrm>
            <a:off x="6511925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6" name="Ovale 445"/>
          <p:cNvSpPr/>
          <p:nvPr/>
        </p:nvSpPr>
        <p:spPr>
          <a:xfrm>
            <a:off x="7015163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7" name="Ovale 446"/>
          <p:cNvSpPr/>
          <p:nvPr/>
        </p:nvSpPr>
        <p:spPr>
          <a:xfrm>
            <a:off x="6511925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8" name="Ovale 447"/>
          <p:cNvSpPr/>
          <p:nvPr/>
        </p:nvSpPr>
        <p:spPr>
          <a:xfrm>
            <a:off x="8023225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9" name="Ovale 448"/>
          <p:cNvSpPr/>
          <p:nvPr/>
        </p:nvSpPr>
        <p:spPr>
          <a:xfrm>
            <a:off x="7519988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0" name="Ovale 449"/>
          <p:cNvSpPr/>
          <p:nvPr/>
        </p:nvSpPr>
        <p:spPr>
          <a:xfrm>
            <a:off x="8023225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1" name="Ovale 450"/>
          <p:cNvSpPr/>
          <p:nvPr/>
        </p:nvSpPr>
        <p:spPr>
          <a:xfrm>
            <a:off x="7519988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2" name="Ovale 451"/>
          <p:cNvSpPr/>
          <p:nvPr/>
        </p:nvSpPr>
        <p:spPr>
          <a:xfrm>
            <a:off x="2479675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3" name="Ovale 452"/>
          <p:cNvSpPr/>
          <p:nvPr/>
        </p:nvSpPr>
        <p:spPr>
          <a:xfrm>
            <a:off x="1974850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4" name="Ovale 453"/>
          <p:cNvSpPr/>
          <p:nvPr/>
        </p:nvSpPr>
        <p:spPr>
          <a:xfrm>
            <a:off x="2479675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5" name="Ovale 454"/>
          <p:cNvSpPr/>
          <p:nvPr/>
        </p:nvSpPr>
        <p:spPr>
          <a:xfrm>
            <a:off x="1974850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6" name="Ovale 455"/>
          <p:cNvSpPr/>
          <p:nvPr/>
        </p:nvSpPr>
        <p:spPr>
          <a:xfrm>
            <a:off x="8023225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7" name="Ovale 456"/>
          <p:cNvSpPr/>
          <p:nvPr/>
        </p:nvSpPr>
        <p:spPr>
          <a:xfrm>
            <a:off x="7519988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8" name="Ovale 457"/>
          <p:cNvSpPr/>
          <p:nvPr/>
        </p:nvSpPr>
        <p:spPr>
          <a:xfrm>
            <a:off x="8023225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9" name="Ovale 458"/>
          <p:cNvSpPr/>
          <p:nvPr/>
        </p:nvSpPr>
        <p:spPr>
          <a:xfrm>
            <a:off x="7519988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0" name="Ovale 459"/>
          <p:cNvSpPr/>
          <p:nvPr/>
        </p:nvSpPr>
        <p:spPr>
          <a:xfrm>
            <a:off x="8023225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1" name="Ovale 460"/>
          <p:cNvSpPr/>
          <p:nvPr/>
        </p:nvSpPr>
        <p:spPr>
          <a:xfrm>
            <a:off x="7519988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2" name="Ovale 461"/>
          <p:cNvSpPr/>
          <p:nvPr/>
        </p:nvSpPr>
        <p:spPr>
          <a:xfrm>
            <a:off x="8023225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3" name="Ovale 462"/>
          <p:cNvSpPr/>
          <p:nvPr/>
        </p:nvSpPr>
        <p:spPr>
          <a:xfrm>
            <a:off x="7519988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4" name="Ovale 463"/>
          <p:cNvSpPr/>
          <p:nvPr/>
        </p:nvSpPr>
        <p:spPr>
          <a:xfrm>
            <a:off x="8023225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5" name="Ovale 464"/>
          <p:cNvSpPr/>
          <p:nvPr/>
        </p:nvSpPr>
        <p:spPr>
          <a:xfrm>
            <a:off x="7519988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6" name="Ovale 465"/>
          <p:cNvSpPr/>
          <p:nvPr/>
        </p:nvSpPr>
        <p:spPr>
          <a:xfrm>
            <a:off x="8023225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7" name="Ovale 466"/>
          <p:cNvSpPr/>
          <p:nvPr/>
        </p:nvSpPr>
        <p:spPr>
          <a:xfrm>
            <a:off x="7519988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8" name="Ovale 467"/>
          <p:cNvSpPr/>
          <p:nvPr/>
        </p:nvSpPr>
        <p:spPr>
          <a:xfrm>
            <a:off x="8023225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9" name="Ovale 468"/>
          <p:cNvSpPr/>
          <p:nvPr/>
        </p:nvSpPr>
        <p:spPr>
          <a:xfrm>
            <a:off x="7519988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0" name="Ovale 469"/>
          <p:cNvSpPr/>
          <p:nvPr/>
        </p:nvSpPr>
        <p:spPr>
          <a:xfrm>
            <a:off x="8023225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1" name="Ovale 470"/>
          <p:cNvSpPr/>
          <p:nvPr/>
        </p:nvSpPr>
        <p:spPr>
          <a:xfrm>
            <a:off x="7519988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2" name="Ovale 471"/>
          <p:cNvSpPr/>
          <p:nvPr/>
        </p:nvSpPr>
        <p:spPr>
          <a:xfrm>
            <a:off x="8023225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3" name="Ovale 472"/>
          <p:cNvSpPr/>
          <p:nvPr/>
        </p:nvSpPr>
        <p:spPr>
          <a:xfrm>
            <a:off x="7519988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4" name="Ovale 473"/>
          <p:cNvSpPr/>
          <p:nvPr/>
        </p:nvSpPr>
        <p:spPr>
          <a:xfrm>
            <a:off x="8023225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5" name="Ovale 474"/>
          <p:cNvSpPr/>
          <p:nvPr/>
        </p:nvSpPr>
        <p:spPr>
          <a:xfrm>
            <a:off x="7519988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6" name="Ovale 475"/>
          <p:cNvSpPr/>
          <p:nvPr/>
        </p:nvSpPr>
        <p:spPr>
          <a:xfrm>
            <a:off x="2479675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7" name="Ovale 476"/>
          <p:cNvSpPr/>
          <p:nvPr/>
        </p:nvSpPr>
        <p:spPr>
          <a:xfrm>
            <a:off x="1974850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8" name="Ovale 477"/>
          <p:cNvSpPr/>
          <p:nvPr/>
        </p:nvSpPr>
        <p:spPr>
          <a:xfrm>
            <a:off x="2479675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9" name="Ovale 478"/>
          <p:cNvSpPr/>
          <p:nvPr/>
        </p:nvSpPr>
        <p:spPr>
          <a:xfrm>
            <a:off x="1974850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4" name="Ovale 483"/>
          <p:cNvSpPr/>
          <p:nvPr/>
        </p:nvSpPr>
        <p:spPr>
          <a:xfrm>
            <a:off x="2479675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5" name="Ovale 484"/>
          <p:cNvSpPr/>
          <p:nvPr/>
        </p:nvSpPr>
        <p:spPr>
          <a:xfrm>
            <a:off x="1974850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6" name="Ovale 485"/>
          <p:cNvSpPr/>
          <p:nvPr/>
        </p:nvSpPr>
        <p:spPr>
          <a:xfrm>
            <a:off x="2479675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7" name="Ovale 486"/>
          <p:cNvSpPr/>
          <p:nvPr/>
        </p:nvSpPr>
        <p:spPr>
          <a:xfrm>
            <a:off x="1974850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8" name="Ovale 487"/>
          <p:cNvSpPr/>
          <p:nvPr/>
        </p:nvSpPr>
        <p:spPr>
          <a:xfrm>
            <a:off x="2479675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9" name="Ovale 488"/>
          <p:cNvSpPr/>
          <p:nvPr/>
        </p:nvSpPr>
        <p:spPr>
          <a:xfrm>
            <a:off x="1974850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0" name="Ovale 489"/>
          <p:cNvSpPr/>
          <p:nvPr/>
        </p:nvSpPr>
        <p:spPr>
          <a:xfrm>
            <a:off x="2479675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1" name="Ovale 490"/>
          <p:cNvSpPr/>
          <p:nvPr/>
        </p:nvSpPr>
        <p:spPr>
          <a:xfrm>
            <a:off x="1974850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2" name="Ovale 491"/>
          <p:cNvSpPr/>
          <p:nvPr/>
        </p:nvSpPr>
        <p:spPr>
          <a:xfrm>
            <a:off x="2479675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3" name="Ovale 492"/>
          <p:cNvSpPr/>
          <p:nvPr/>
        </p:nvSpPr>
        <p:spPr>
          <a:xfrm>
            <a:off x="1974850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4" name="Ovale 493"/>
          <p:cNvSpPr/>
          <p:nvPr/>
        </p:nvSpPr>
        <p:spPr>
          <a:xfrm>
            <a:off x="2479675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5" name="Ovale 494"/>
          <p:cNvSpPr/>
          <p:nvPr/>
        </p:nvSpPr>
        <p:spPr>
          <a:xfrm>
            <a:off x="1974850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0" name="Ovale 499"/>
          <p:cNvSpPr/>
          <p:nvPr/>
        </p:nvSpPr>
        <p:spPr>
          <a:xfrm>
            <a:off x="2479675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1" name="Ovale 500"/>
          <p:cNvSpPr/>
          <p:nvPr/>
        </p:nvSpPr>
        <p:spPr>
          <a:xfrm>
            <a:off x="1974850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2" name="Ovale 501"/>
          <p:cNvSpPr/>
          <p:nvPr/>
        </p:nvSpPr>
        <p:spPr>
          <a:xfrm>
            <a:off x="2479675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3" name="Ovale 502"/>
          <p:cNvSpPr/>
          <p:nvPr/>
        </p:nvSpPr>
        <p:spPr>
          <a:xfrm>
            <a:off x="1974850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4" name="Ovale 503"/>
          <p:cNvSpPr/>
          <p:nvPr/>
        </p:nvSpPr>
        <p:spPr>
          <a:xfrm>
            <a:off x="2479675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5" name="Ovale 504"/>
          <p:cNvSpPr/>
          <p:nvPr/>
        </p:nvSpPr>
        <p:spPr>
          <a:xfrm>
            <a:off x="1974850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6" name="Ovale 505"/>
          <p:cNvSpPr/>
          <p:nvPr/>
        </p:nvSpPr>
        <p:spPr>
          <a:xfrm>
            <a:off x="8023225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7" name="Ovale 506"/>
          <p:cNvSpPr/>
          <p:nvPr/>
        </p:nvSpPr>
        <p:spPr>
          <a:xfrm>
            <a:off x="7519988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</p:spTree>
    <p:custDataLst>
      <p:tags r:id="rId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3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2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2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2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2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2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2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2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2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2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2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2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2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2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2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2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2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2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2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2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2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20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2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2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2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20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2" dur="2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2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2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20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2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2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2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20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4" dur="20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20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20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2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20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20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20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200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20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2" dur="20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20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20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20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8" dur="20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20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0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2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4" dur="200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200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2000" fill="hold"/>
                                        <p:tgtEl>
                                          <p:spTgt spid="2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20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0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2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6" dur="20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20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2000" fill="hold"/>
                                        <p:tgtEl>
                                          <p:spTgt spid="2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20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2" dur="2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2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4" dur="2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20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8" dur="200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200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200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2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4" dur="2000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5" dur="2000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2000" fill="hold"/>
                                        <p:tgtEl>
                                          <p:spTgt spid="3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2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0" dur="2000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2000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2000" fill="hold"/>
                                        <p:tgtEl>
                                          <p:spTgt spid="3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 nodeType="clickPar">
                      <p:stCondLst>
                        <p:cond delay="indefinite"/>
                      </p:stCondLst>
                      <p:childTnLst>
                        <p:par>
                          <p:cTn id="1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5" presetID="3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20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8" dur="20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20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2000" fill="hold"/>
                                        <p:tgtEl>
                                          <p:spTgt spid="3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20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4" dur="20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20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2000" fill="hold"/>
                                        <p:tgtEl>
                                          <p:spTgt spid="3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20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0" dur="2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2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20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20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6" dur="2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2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2000" fill="hold"/>
                                        <p:tgtEl>
                                          <p:spTgt spid="3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20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2" dur="2000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2000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2000" fill="hold"/>
                                        <p:tgtEl>
                                          <p:spTgt spid="3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20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8" dur="2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2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200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3" dur="20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4" dur="2000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2000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2000" fill="hold"/>
                                        <p:tgtEl>
                                          <p:spTgt spid="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9" dur="20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0" dur="20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20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20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5" dur="20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6" dur="2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2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2000" fill="hold"/>
                                        <p:tgtEl>
                                          <p:spTgt spid="3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1" dur="20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2" dur="2000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2000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2000" fill="hold"/>
                                        <p:tgtEl>
                                          <p:spTgt spid="3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7" dur="2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8" dur="2000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2000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2000" fill="hold"/>
                                        <p:tgtEl>
                                          <p:spTgt spid="3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3" dur="20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4" dur="20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20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20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9" dur="2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0" dur="20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20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20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5" dur="2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6" dur="20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20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20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1" dur="20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2" dur="20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20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20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2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8" dur="20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20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20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3" dur="2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4" dur="20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20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20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9" dur="2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0" dur="20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20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20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5" dur="2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6" dur="2000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2000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2000" fill="hold"/>
                                        <p:tgtEl>
                                          <p:spTgt spid="3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2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2" dur="2000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2000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2000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7" dur="2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8" dur="2000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2000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2000" fill="hold"/>
                                        <p:tgtEl>
                                          <p:spTgt spid="3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2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4" dur="200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200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200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9" dur="2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0" dur="2000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2000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2000" fill="hold"/>
                                        <p:tgtEl>
                                          <p:spTgt spid="3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5" dur="2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6" dur="2000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2000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2000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1" dur="2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2" dur="2000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2000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2000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7" dur="20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8" dur="2000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2000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2000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3" dur="20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4" dur="2000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2000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2000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9" dur="20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0" dur="2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2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2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20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6" dur="2000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2000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2000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1" dur="2000"/>
                                        <p:tgtEl>
                                          <p:spTgt spid="3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2" dur="2000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2000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2000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20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8" dur="2000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2000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2000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3" dur="20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4" dur="2000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2000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2000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9" dur="20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0" dur="2000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2000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2000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5" dur="2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6" dur="2000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2000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2000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2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2" dur="2000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2000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2000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7" dur="20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8" dur="2000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2000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2000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3" dur="20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4" dur="2000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2000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2000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9" dur="20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0" dur="2000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2000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2000" fill="hold"/>
                                        <p:tgtEl>
                                          <p:spTgt spid="3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5" dur="20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6" dur="2000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2000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2000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20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2" dur="200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200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200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2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8" dur="2000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2000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2000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3" dur="20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4" dur="2000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2000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2000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9" dur="20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0" dur="20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20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20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5" dur="2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6" dur="2000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2000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2000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1" dur="2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2" dur="2000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2000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2000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7" dur="2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8" dur="2000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2000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2000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3" dur="2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4" dur="2000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2000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2000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2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0" dur="2000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2000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2000" fill="hold"/>
                                        <p:tgtEl>
                                          <p:spTgt spid="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5" dur="20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6" dur="2000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2000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2000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1" dur="20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2" dur="2000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2000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2000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7" dur="20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8" dur="2000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2000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2000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3" dur="20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4" dur="2000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2000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2000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9" dur="20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0" dur="2000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2000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2000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5" dur="20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6" dur="20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20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200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1" dur="20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2" dur="2000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2000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2000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7" dur="20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8" dur="2000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2000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2000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1" fill="hold" nodeType="clickPar">
                      <p:stCondLst>
                        <p:cond delay="indefinite"/>
                      </p:stCondLst>
                      <p:childTnLst>
                        <p:par>
                          <p:cTn id="5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3" presetID="3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5" dur="20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6" dur="2000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7" dur="2000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8" dur="2000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1" dur="20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2" dur="2000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3" dur="2000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4" dur="2000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7" dur="2000"/>
                                        <p:tgtEl>
                                          <p:spTgt spid="4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8" dur="200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9" dur="200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0" dur="200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3" dur="20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4" dur="2000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5" dur="2000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6" dur="2000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9" dur="20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0" dur="200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1" dur="200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2" dur="200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5" dur="2000"/>
                                        <p:tgtEl>
                                          <p:spTgt spid="4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6" dur="2000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7" dur="2000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8" dur="2000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1" dur="20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2" dur="200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3" dur="200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4" dur="200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7" dur="20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8" dur="2000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9" dur="2000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0" dur="2000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3" dur="2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4" dur="200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5" dur="200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6" dur="200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9" dur="20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0" dur="200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1" dur="200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2" dur="200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5" dur="20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6" dur="20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7" dur="20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8" dur="20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1" dur="2000"/>
                                        <p:tgtEl>
                                          <p:spTgt spid="4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2" dur="200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3" dur="200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4" dur="200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7" dur="20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8" dur="2000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9" dur="2000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0" dur="2000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3" dur="20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4" dur="20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5" dur="20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6" dur="20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9" dur="20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0" dur="2000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1" dur="2000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2" dur="2000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5" dur="20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6" dur="2000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7" dur="2000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8" dur="2000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1" dur="2000"/>
                                        <p:tgtEl>
                                          <p:spTgt spid="4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2" dur="2000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3" dur="2000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4" dur="2000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7" dur="2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8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9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0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3" dur="2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4" dur="2000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5" dur="2000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6" dur="2000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9" dur="20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0" dur="2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1" dur="2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2" dur="200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5" dur="200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6" dur="2000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7" dur="2000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8" dur="2000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1" dur="20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2" dur="200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3" dur="200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4" dur="200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7" dur="2000"/>
                                        <p:tgtEl>
                                          <p:spTgt spid="4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8" dur="2000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9" dur="2000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0" dur="2000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3" dur="20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4" dur="2000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5" dur="2000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6" dur="2000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9" dur="20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0" dur="2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1" dur="2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2" dur="200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5" dur="20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6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7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8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1" dur="20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2" dur="2000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3" dur="2000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4" dur="2000" fill="hold"/>
                                        <p:tgtEl>
                                          <p:spTgt spid="4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7" dur="2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8" dur="2000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9" dur="2000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0" dur="2000" fill="hold"/>
                                        <p:tgtEl>
                                          <p:spTgt spid="4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3" dur="20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4" dur="2000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5" dur="2000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6" dur="2000" fill="hold"/>
                                        <p:tgtEl>
                                          <p:spTgt spid="4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9" dur="2000"/>
                                        <p:tgtEl>
                                          <p:spTgt spid="4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0" dur="2000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1" dur="2000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2" dur="2000" fill="hold"/>
                                        <p:tgtEl>
                                          <p:spTgt spid="4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5" dur="2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6" dur="200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7" dur="200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8" dur="200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1" dur="20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2" dur="2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3" dur="2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4" dur="2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7" dur="2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8" dur="2000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9" dur="2000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0" dur="2000" fill="hold"/>
                                        <p:tgtEl>
                                          <p:spTgt spid="4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3" dur="2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4" dur="2000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5" dur="2000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6" dur="2000" fill="hold"/>
                                        <p:tgtEl>
                                          <p:spTgt spid="4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9" dur="2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0" dur="2000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1" dur="2000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2" dur="2000" fill="hold"/>
                                        <p:tgtEl>
                                          <p:spTgt spid="4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5" dur="2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6" dur="2000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7" dur="2000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8" dur="2000" fill="hold"/>
                                        <p:tgtEl>
                                          <p:spTgt spid="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1" dur="2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2" dur="20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3" dur="20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4" dur="2000" fill="hold"/>
                                        <p:tgtEl>
                                          <p:spTgt spid="4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7" dur="2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8" dur="2000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9" dur="2000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0" dur="2000" fill="hold"/>
                                        <p:tgtEl>
                                          <p:spTgt spid="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3" dur="2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4" dur="20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5" dur="20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6" dur="2000" fill="hold"/>
                                        <p:tgtEl>
                                          <p:spTgt spid="4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9" dur="2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0" dur="2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1" dur="2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2" dur="2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5" dur="2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6" dur="2000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7" dur="2000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8" dur="2000" fill="hold"/>
                                        <p:tgtEl>
                                          <p:spTgt spid="4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1" dur="2000"/>
                                        <p:tgtEl>
                                          <p:spTgt spid="4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2" dur="2000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3" dur="2000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4" dur="2000" fill="hold"/>
                                        <p:tgtEl>
                                          <p:spTgt spid="4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7" dur="2000"/>
                                        <p:tgtEl>
                                          <p:spTgt spid="4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8" dur="2000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9" dur="2000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0" dur="2000" fill="hold"/>
                                        <p:tgtEl>
                                          <p:spTgt spid="4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3" dur="2000"/>
                                        <p:tgtEl>
                                          <p:spTgt spid="4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4" dur="2000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5" dur="2000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6" dur="2000" fill="hold"/>
                                        <p:tgtEl>
                                          <p:spTgt spid="4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9" dur="20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70" dur="2000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1" dur="2000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2" dur="2000" fill="hold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5" dur="20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76" dur="2000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7" dur="2000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8" dur="2000" fill="hold"/>
                                        <p:tgtEl>
                                          <p:spTgt spid="4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1" dur="20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2" dur="2000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3" dur="2000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4" dur="2000" fill="hold"/>
                                        <p:tgtEl>
                                          <p:spTgt spid="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7" dur="2000"/>
                                        <p:tgtEl>
                                          <p:spTgt spid="4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8" dur="2000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9" dur="2000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0" dur="2000" fill="hold"/>
                                        <p:tgtEl>
                                          <p:spTgt spid="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3" dur="20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94" dur="2000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5" dur="2000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6" dur="2000" fill="hold"/>
                                        <p:tgtEl>
                                          <p:spTgt spid="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9" dur="20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0" dur="20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1" dur="20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2" dur="2000" fill="hold"/>
                                        <p:tgtEl>
                                          <p:spTgt spid="4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5" dur="20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6" dur="2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7" dur="2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8" dur="2000" fill="hold"/>
                                        <p:tgtEl>
                                          <p:spTgt spid="4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1" dur="20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12" dur="2000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3" dur="2000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4" dur="2000" fill="hold"/>
                                        <p:tgtEl>
                                          <p:spTgt spid="4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7" dur="2000"/>
                                        <p:tgtEl>
                                          <p:spTgt spid="4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18" dur="2000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9" dur="2000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0" dur="2000" fill="hold"/>
                                        <p:tgtEl>
                                          <p:spTgt spid="4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3" dur="2000"/>
                                        <p:tgtEl>
                                          <p:spTgt spid="4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24" dur="2000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5" dur="2000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6" dur="2000" fill="hold"/>
                                        <p:tgtEl>
                                          <p:spTgt spid="4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9" dur="20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30" dur="2000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1" dur="2000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2" dur="2000" fill="hold"/>
                                        <p:tgtEl>
                                          <p:spTgt spid="4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5" dur="20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36" dur="20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7" dur="20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8" dur="2000" fill="hold"/>
                                        <p:tgtEl>
                                          <p:spTgt spid="4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1" dur="20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2" dur="2000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3" dur="2000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4" dur="2000" fill="hold"/>
                                        <p:tgtEl>
                                          <p:spTgt spid="4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7" dur="2000"/>
                                        <p:tgtEl>
                                          <p:spTgt spid="4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8" dur="20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9" dur="20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0" dur="2000" fill="hold"/>
                                        <p:tgtEl>
                                          <p:spTgt spid="4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3" dur="20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4" dur="2000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5" dur="2000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6" dur="2000" fill="hold"/>
                                        <p:tgtEl>
                                          <p:spTgt spid="4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9" dur="2000"/>
                                        <p:tgtEl>
                                          <p:spTgt spid="4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0" dur="2000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1" dur="2000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2" dur="2000" fill="hold"/>
                                        <p:tgtEl>
                                          <p:spTgt spid="4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5" dur="20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6" dur="2000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7" dur="2000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8" dur="2000" fill="hold"/>
                                        <p:tgtEl>
                                          <p:spTgt spid="4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1" dur="2000"/>
                                        <p:tgtEl>
                                          <p:spTgt spid="4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72" dur="20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3" dur="20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4" dur="2000" fill="hold"/>
                                        <p:tgtEl>
                                          <p:spTgt spid="4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7" dur="20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78" dur="2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9" dur="2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0" dur="2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3" dur="20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4" dur="2000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5" dur="2000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6" dur="2000" fill="hold"/>
                                        <p:tgtEl>
                                          <p:spTgt spid="4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9" dur="20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90" dur="20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1" dur="20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2" dur="20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5" dur="20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96" dur="20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7" dur="20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8" dur="2000" fill="hold"/>
                                        <p:tgtEl>
                                          <p:spTgt spid="4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1" dur="20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2" dur="20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3" dur="20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4" dur="2000" fill="hold"/>
                                        <p:tgtEl>
                                          <p:spTgt spid="4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7" dur="2000"/>
                                        <p:tgtEl>
                                          <p:spTgt spid="4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8" dur="20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9" dur="20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0" dur="2000" fill="hold"/>
                                        <p:tgtEl>
                                          <p:spTgt spid="4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3" dur="20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14" dur="2000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5" dur="2000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6" dur="2000" fill="hold"/>
                                        <p:tgtEl>
                                          <p:spTgt spid="4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9" dur="20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0" dur="2000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1" dur="2000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2" dur="2000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5" dur="20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6" dur="200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7" dur="200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8" dur="200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1" dur="20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32" dur="20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3" dur="20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4" dur="20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7" dur="20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38" dur="20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9" dur="20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0" dur="20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3" dur="20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44" dur="200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5" dur="200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6" dur="200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9" dur="20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0" dur="20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1" dur="20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2" dur="20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5" dur="2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6" dur="200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7" dur="200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8" dur="200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1" dur="20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62" dur="200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3" dur="200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4" dur="200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7" dur="20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68" dur="2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9" dur="2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0" dur="2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3" dur="2000"/>
                                        <p:tgtEl>
                                          <p:spTgt spid="4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4" dur="2000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5" dur="2000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6" dur="2000" fill="hold"/>
                                        <p:tgtEl>
                                          <p:spTgt spid="4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9" dur="20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80" dur="2000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1" dur="2000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2" dur="2000" fill="hold"/>
                                        <p:tgtEl>
                                          <p:spTgt spid="4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5" dur="2000"/>
                                        <p:tgtEl>
                                          <p:spTgt spid="5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86" dur="2000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7" dur="2000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8" dur="2000" fill="hold"/>
                                        <p:tgtEl>
                                          <p:spTgt spid="5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1" dur="2000"/>
                                        <p:tgtEl>
                                          <p:spTgt spid="5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2" dur="2000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3" dur="2000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2000" fill="hold"/>
                                        <p:tgtEl>
                                          <p:spTgt spid="5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7" dur="20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8" dur="2000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9" dur="2000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0" dur="2000" fill="hold"/>
                                        <p:tgtEl>
                                          <p:spTgt spid="5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3" dur="20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4" dur="2000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5" dur="2000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6" dur="2000" fill="hold"/>
                                        <p:tgtEl>
                                          <p:spTgt spid="5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9" dur="20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10" dur="2000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1" dur="2000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2" dur="2000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5" dur="20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16" dur="2000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7" dur="2000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8" dur="2000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1" dur="20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2" dur="2000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3" dur="2000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4" dur="2000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7" dur="20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8" dur="2000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9" dur="2000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0" dur="2000" fill="hold"/>
                                        <p:tgtEl>
                                          <p:spTgt spid="5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" grpId="0" animBg="1"/>
      <p:bldP spid="347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85" grpId="0" animBg="1"/>
      <p:bldP spid="186" grpId="0" animBg="1"/>
      <p:bldP spid="196" grpId="0" animBg="1"/>
      <p:bldP spid="209" grpId="0" animBg="1"/>
      <p:bldP spid="210" grpId="0" animBg="1"/>
      <p:bldP spid="211" grpId="0" animBg="1"/>
      <p:bldP spid="221" grpId="0" animBg="1"/>
      <p:bldP spid="245" grpId="0" animBg="1"/>
      <p:bldP spid="253" grpId="0" animBg="1"/>
      <p:bldP spid="261" grpId="0" animBg="1"/>
      <p:bldP spid="269" grpId="0" animBg="1"/>
      <p:bldP spid="277" grpId="0" animBg="1"/>
      <p:bldP spid="285" grpId="0" animBg="1"/>
      <p:bldP spid="293" grpId="0" animBg="1"/>
      <p:bldP spid="338" grpId="0" animBg="1"/>
      <p:bldP spid="354" grpId="0" animBg="1"/>
      <p:bldP spid="355" grpId="0" animBg="1"/>
      <p:bldP spid="356" grpId="0" animBg="1"/>
      <p:bldP spid="357" grpId="0" animBg="1"/>
      <p:bldP spid="358" grpId="0" animBg="1"/>
      <p:bldP spid="359" grpId="0" animBg="1"/>
      <p:bldP spid="360" grpId="0" animBg="1"/>
      <p:bldP spid="361" grpId="0" animBg="1"/>
      <p:bldP spid="362" grpId="0" animBg="1"/>
      <p:bldP spid="363" grpId="0" animBg="1"/>
      <p:bldP spid="364" grpId="0" animBg="1"/>
      <p:bldP spid="365" grpId="0" animBg="1"/>
      <p:bldP spid="366" grpId="0" animBg="1"/>
      <p:bldP spid="367" grpId="0" animBg="1"/>
      <p:bldP spid="368" grpId="0" animBg="1"/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381" grpId="0" animBg="1"/>
      <p:bldP spid="382" grpId="0" animBg="1"/>
      <p:bldP spid="383" grpId="0" animBg="1"/>
      <p:bldP spid="384" grpId="0" animBg="1"/>
      <p:bldP spid="385" grpId="0" animBg="1"/>
      <p:bldP spid="386" grpId="0" animBg="1"/>
      <p:bldP spid="387" grpId="0" animBg="1"/>
      <p:bldP spid="388" grpId="0" animBg="1"/>
      <p:bldP spid="389" grpId="0" animBg="1"/>
      <p:bldP spid="390" grpId="0" animBg="1"/>
      <p:bldP spid="391" grpId="0" animBg="1"/>
      <p:bldP spid="392" grpId="0" animBg="1"/>
      <p:bldP spid="393" grpId="0" animBg="1"/>
      <p:bldP spid="394" grpId="0" animBg="1"/>
      <p:bldP spid="395" grpId="0" animBg="1"/>
      <p:bldP spid="396" grpId="0" animBg="1"/>
      <p:bldP spid="397" grpId="0" animBg="1"/>
      <p:bldP spid="398" grpId="0" animBg="1"/>
      <p:bldP spid="399" grpId="0" animBg="1"/>
      <p:bldP spid="400" grpId="0" animBg="1"/>
      <p:bldP spid="401" grpId="0" animBg="1"/>
      <p:bldP spid="402" grpId="0" animBg="1"/>
      <p:bldP spid="403" grpId="0" animBg="1"/>
      <p:bldP spid="404" grpId="0" animBg="1"/>
      <p:bldP spid="405" grpId="0" animBg="1"/>
      <p:bldP spid="406" grpId="0" animBg="1"/>
      <p:bldP spid="407" grpId="0" animBg="1"/>
      <p:bldP spid="408" grpId="0" animBg="1"/>
      <p:bldP spid="409" grpId="0" animBg="1"/>
      <p:bldP spid="410" grpId="0" animBg="1"/>
      <p:bldP spid="411" grpId="0" animBg="1"/>
      <p:bldP spid="412" grpId="0" animBg="1"/>
      <p:bldP spid="413" grpId="0" animBg="1"/>
      <p:bldP spid="414" grpId="0" animBg="1"/>
      <p:bldP spid="415" grpId="0" animBg="1"/>
      <p:bldP spid="416" grpId="0" animBg="1"/>
      <p:bldP spid="417" grpId="0" animBg="1"/>
      <p:bldP spid="418" grpId="0" animBg="1"/>
      <p:bldP spid="419" grpId="0" animBg="1"/>
      <p:bldP spid="420" grpId="0" animBg="1"/>
      <p:bldP spid="421" grpId="0" animBg="1"/>
      <p:bldP spid="422" grpId="0" animBg="1"/>
      <p:bldP spid="423" grpId="0" animBg="1"/>
      <p:bldP spid="424" grpId="0" animBg="1"/>
      <p:bldP spid="425" grpId="0" animBg="1"/>
      <p:bldP spid="426" grpId="0" animBg="1"/>
      <p:bldP spid="427" grpId="0" animBg="1"/>
      <p:bldP spid="428" grpId="0" animBg="1"/>
      <p:bldP spid="429" grpId="0" animBg="1"/>
      <p:bldP spid="430" grpId="0" animBg="1"/>
      <p:bldP spid="431" grpId="0" animBg="1"/>
      <p:bldP spid="432" grpId="0" animBg="1"/>
      <p:bldP spid="433" grpId="0" animBg="1"/>
      <p:bldP spid="434" grpId="0" animBg="1"/>
      <p:bldP spid="435" grpId="0" animBg="1"/>
      <p:bldP spid="436" grpId="0" animBg="1"/>
      <p:bldP spid="437" grpId="0" animBg="1"/>
      <p:bldP spid="438" grpId="0" animBg="1"/>
      <p:bldP spid="439" grpId="0" animBg="1"/>
      <p:bldP spid="440" grpId="0" animBg="1"/>
      <p:bldP spid="441" grpId="0" animBg="1"/>
      <p:bldP spid="442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  <p:bldP spid="453" grpId="0" animBg="1"/>
      <p:bldP spid="454" grpId="0" animBg="1"/>
      <p:bldP spid="455" grpId="0" animBg="1"/>
      <p:bldP spid="456" grpId="0" animBg="1"/>
      <p:bldP spid="457" grpId="0" animBg="1"/>
      <p:bldP spid="458" grpId="0" animBg="1"/>
      <p:bldP spid="459" grpId="0" animBg="1"/>
      <p:bldP spid="460" grpId="0" animBg="1"/>
      <p:bldP spid="461" grpId="0" animBg="1"/>
      <p:bldP spid="462" grpId="0" animBg="1"/>
      <p:bldP spid="463" grpId="0" animBg="1"/>
      <p:bldP spid="464" grpId="0" animBg="1"/>
      <p:bldP spid="465" grpId="0" animBg="1"/>
      <p:bldP spid="466" grpId="0" animBg="1"/>
      <p:bldP spid="467" grpId="0" animBg="1"/>
      <p:bldP spid="468" grpId="0" animBg="1"/>
      <p:bldP spid="469" grpId="0" animBg="1"/>
      <p:bldP spid="470" grpId="0" animBg="1"/>
      <p:bldP spid="471" grpId="0" animBg="1"/>
      <p:bldP spid="472" grpId="0" animBg="1"/>
      <p:bldP spid="473" grpId="0" animBg="1"/>
      <p:bldP spid="474" grpId="0" animBg="1"/>
      <p:bldP spid="475" grpId="0" animBg="1"/>
      <p:bldP spid="476" grpId="0" animBg="1"/>
      <p:bldP spid="477" grpId="0" animBg="1"/>
      <p:bldP spid="478" grpId="0" animBg="1"/>
      <p:bldP spid="479" grpId="0" animBg="1"/>
      <p:bldP spid="484" grpId="0" animBg="1"/>
      <p:bldP spid="485" grpId="0" animBg="1"/>
      <p:bldP spid="486" grpId="0" animBg="1"/>
      <p:bldP spid="487" grpId="0" animBg="1"/>
      <p:bldP spid="488" grpId="0" animBg="1"/>
      <p:bldP spid="489" grpId="0" animBg="1"/>
      <p:bldP spid="490" grpId="0" animBg="1"/>
      <p:bldP spid="491" grpId="0" animBg="1"/>
      <p:bldP spid="492" grpId="0" animBg="1"/>
      <p:bldP spid="493" grpId="0" animBg="1"/>
      <p:bldP spid="494" grpId="0" animBg="1"/>
      <p:bldP spid="495" grpId="0" animBg="1"/>
      <p:bldP spid="500" grpId="0" animBg="1"/>
      <p:bldP spid="501" grpId="0" animBg="1"/>
      <p:bldP spid="502" grpId="0" animBg="1"/>
      <p:bldP spid="503" grpId="0" animBg="1"/>
      <p:bldP spid="504" grpId="0" animBg="1"/>
      <p:bldP spid="505" grpId="0" animBg="1"/>
      <p:bldP spid="506" grpId="0" animBg="1"/>
      <p:bldP spid="507" grpId="0" animBg="1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7375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Ovale 173"/>
          <p:cNvSpPr/>
          <p:nvPr/>
        </p:nvSpPr>
        <p:spPr>
          <a:xfrm>
            <a:off x="4999038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7" name="Ovale 346"/>
          <p:cNvSpPr/>
          <p:nvPr/>
        </p:nvSpPr>
        <p:spPr>
          <a:xfrm>
            <a:off x="4495800" y="3357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7" name="Ovale 166"/>
          <p:cNvSpPr/>
          <p:nvPr/>
        </p:nvSpPr>
        <p:spPr>
          <a:xfrm>
            <a:off x="5503863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8" name="Ovale 167"/>
          <p:cNvSpPr/>
          <p:nvPr/>
        </p:nvSpPr>
        <p:spPr>
          <a:xfrm>
            <a:off x="6007100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69" name="Ovale 168"/>
          <p:cNvSpPr/>
          <p:nvPr/>
        </p:nvSpPr>
        <p:spPr>
          <a:xfrm>
            <a:off x="4495800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0" name="Ovale 169"/>
          <p:cNvSpPr/>
          <p:nvPr/>
        </p:nvSpPr>
        <p:spPr>
          <a:xfrm>
            <a:off x="3990975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1" name="Ovale 170"/>
          <p:cNvSpPr/>
          <p:nvPr/>
        </p:nvSpPr>
        <p:spPr>
          <a:xfrm>
            <a:off x="4495800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2" name="Ovale 171"/>
          <p:cNvSpPr/>
          <p:nvPr/>
        </p:nvSpPr>
        <p:spPr>
          <a:xfrm>
            <a:off x="3990975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3" name="Ovale 172"/>
          <p:cNvSpPr/>
          <p:nvPr/>
        </p:nvSpPr>
        <p:spPr>
          <a:xfrm>
            <a:off x="4495800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5" name="Ovale 184"/>
          <p:cNvSpPr/>
          <p:nvPr/>
        </p:nvSpPr>
        <p:spPr>
          <a:xfrm>
            <a:off x="3990975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6" name="Ovale 185"/>
          <p:cNvSpPr/>
          <p:nvPr/>
        </p:nvSpPr>
        <p:spPr>
          <a:xfrm>
            <a:off x="4495800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6" name="Ovale 195"/>
          <p:cNvSpPr/>
          <p:nvPr/>
        </p:nvSpPr>
        <p:spPr>
          <a:xfrm>
            <a:off x="3990975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9" name="Ovale 208"/>
          <p:cNvSpPr/>
          <p:nvPr/>
        </p:nvSpPr>
        <p:spPr>
          <a:xfrm>
            <a:off x="4495800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0" name="Ovale 209"/>
          <p:cNvSpPr/>
          <p:nvPr/>
        </p:nvSpPr>
        <p:spPr>
          <a:xfrm>
            <a:off x="3990975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1" name="Ovale 210"/>
          <p:cNvSpPr/>
          <p:nvPr/>
        </p:nvSpPr>
        <p:spPr>
          <a:xfrm>
            <a:off x="5503863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1" name="Ovale 220"/>
          <p:cNvSpPr/>
          <p:nvPr/>
        </p:nvSpPr>
        <p:spPr>
          <a:xfrm>
            <a:off x="6007100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5" name="Ovale 244"/>
          <p:cNvSpPr/>
          <p:nvPr/>
        </p:nvSpPr>
        <p:spPr>
          <a:xfrm>
            <a:off x="5503863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3" name="Ovale 252"/>
          <p:cNvSpPr/>
          <p:nvPr/>
        </p:nvSpPr>
        <p:spPr>
          <a:xfrm>
            <a:off x="6007100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1" name="Ovale 260"/>
          <p:cNvSpPr/>
          <p:nvPr/>
        </p:nvSpPr>
        <p:spPr>
          <a:xfrm>
            <a:off x="5503863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9" name="Ovale 268"/>
          <p:cNvSpPr/>
          <p:nvPr/>
        </p:nvSpPr>
        <p:spPr>
          <a:xfrm>
            <a:off x="6007100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7" name="Ovale 276"/>
          <p:cNvSpPr/>
          <p:nvPr/>
        </p:nvSpPr>
        <p:spPr>
          <a:xfrm>
            <a:off x="5503863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5" name="Ovale 284"/>
          <p:cNvSpPr/>
          <p:nvPr/>
        </p:nvSpPr>
        <p:spPr>
          <a:xfrm>
            <a:off x="6007100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3" name="Ovale 292"/>
          <p:cNvSpPr/>
          <p:nvPr/>
        </p:nvSpPr>
        <p:spPr>
          <a:xfrm>
            <a:off x="4999038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8" name="Ovale 337"/>
          <p:cNvSpPr/>
          <p:nvPr/>
        </p:nvSpPr>
        <p:spPr>
          <a:xfrm>
            <a:off x="4999038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4" name="Ovale 353"/>
          <p:cNvSpPr/>
          <p:nvPr/>
        </p:nvSpPr>
        <p:spPr>
          <a:xfrm>
            <a:off x="4999038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5" name="Ovale 354"/>
          <p:cNvSpPr/>
          <p:nvPr/>
        </p:nvSpPr>
        <p:spPr>
          <a:xfrm>
            <a:off x="4999038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6" name="Ovale 355"/>
          <p:cNvSpPr/>
          <p:nvPr/>
        </p:nvSpPr>
        <p:spPr>
          <a:xfrm>
            <a:off x="4495800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7" name="Ovale 356"/>
          <p:cNvSpPr/>
          <p:nvPr/>
        </p:nvSpPr>
        <p:spPr>
          <a:xfrm>
            <a:off x="3990975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8" name="Ovale 357"/>
          <p:cNvSpPr/>
          <p:nvPr/>
        </p:nvSpPr>
        <p:spPr>
          <a:xfrm>
            <a:off x="4495800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9" name="Ovale 358"/>
          <p:cNvSpPr/>
          <p:nvPr/>
        </p:nvSpPr>
        <p:spPr>
          <a:xfrm>
            <a:off x="3990975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0" name="Ovale 359"/>
          <p:cNvSpPr/>
          <p:nvPr/>
        </p:nvSpPr>
        <p:spPr>
          <a:xfrm>
            <a:off x="5503863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1" name="Ovale 360"/>
          <p:cNvSpPr/>
          <p:nvPr/>
        </p:nvSpPr>
        <p:spPr>
          <a:xfrm>
            <a:off x="6007100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2" name="Ovale 361"/>
          <p:cNvSpPr/>
          <p:nvPr/>
        </p:nvSpPr>
        <p:spPr>
          <a:xfrm>
            <a:off x="5503863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3" name="Ovale 362"/>
          <p:cNvSpPr/>
          <p:nvPr/>
        </p:nvSpPr>
        <p:spPr>
          <a:xfrm>
            <a:off x="6007100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4" name="Ovale 363"/>
          <p:cNvSpPr/>
          <p:nvPr/>
        </p:nvSpPr>
        <p:spPr>
          <a:xfrm>
            <a:off x="4999038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5" name="Ovale 364"/>
          <p:cNvSpPr/>
          <p:nvPr/>
        </p:nvSpPr>
        <p:spPr>
          <a:xfrm>
            <a:off x="4999038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6" name="Ovale 365"/>
          <p:cNvSpPr/>
          <p:nvPr/>
        </p:nvSpPr>
        <p:spPr>
          <a:xfrm>
            <a:off x="4495800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7" name="Ovale 366"/>
          <p:cNvSpPr/>
          <p:nvPr/>
        </p:nvSpPr>
        <p:spPr>
          <a:xfrm>
            <a:off x="3990975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8" name="Ovale 367"/>
          <p:cNvSpPr/>
          <p:nvPr/>
        </p:nvSpPr>
        <p:spPr>
          <a:xfrm>
            <a:off x="4495800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69" name="Ovale 368"/>
          <p:cNvSpPr/>
          <p:nvPr/>
        </p:nvSpPr>
        <p:spPr>
          <a:xfrm>
            <a:off x="3990975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0" name="Ovale 369"/>
          <p:cNvSpPr/>
          <p:nvPr/>
        </p:nvSpPr>
        <p:spPr>
          <a:xfrm>
            <a:off x="5503863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1" name="Ovale 370"/>
          <p:cNvSpPr/>
          <p:nvPr/>
        </p:nvSpPr>
        <p:spPr>
          <a:xfrm>
            <a:off x="6007100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2" name="Ovale 371"/>
          <p:cNvSpPr/>
          <p:nvPr/>
        </p:nvSpPr>
        <p:spPr>
          <a:xfrm>
            <a:off x="5503863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3" name="Ovale 372"/>
          <p:cNvSpPr/>
          <p:nvPr/>
        </p:nvSpPr>
        <p:spPr>
          <a:xfrm>
            <a:off x="6007100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4" name="Ovale 373"/>
          <p:cNvSpPr/>
          <p:nvPr/>
        </p:nvSpPr>
        <p:spPr>
          <a:xfrm>
            <a:off x="4999038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5" name="Ovale 374"/>
          <p:cNvSpPr/>
          <p:nvPr/>
        </p:nvSpPr>
        <p:spPr>
          <a:xfrm>
            <a:off x="4999038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6" name="Ovale 375"/>
          <p:cNvSpPr/>
          <p:nvPr/>
        </p:nvSpPr>
        <p:spPr>
          <a:xfrm>
            <a:off x="6511925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7" name="Ovale 376"/>
          <p:cNvSpPr/>
          <p:nvPr/>
        </p:nvSpPr>
        <p:spPr>
          <a:xfrm>
            <a:off x="6511925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8" name="Ovale 377"/>
          <p:cNvSpPr/>
          <p:nvPr/>
        </p:nvSpPr>
        <p:spPr>
          <a:xfrm>
            <a:off x="7015163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79" name="Ovale 378"/>
          <p:cNvSpPr/>
          <p:nvPr/>
        </p:nvSpPr>
        <p:spPr>
          <a:xfrm>
            <a:off x="7015163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0" name="Ovale 379"/>
          <p:cNvSpPr/>
          <p:nvPr/>
        </p:nvSpPr>
        <p:spPr>
          <a:xfrm>
            <a:off x="3487738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1" name="Ovale 380"/>
          <p:cNvSpPr/>
          <p:nvPr/>
        </p:nvSpPr>
        <p:spPr>
          <a:xfrm>
            <a:off x="2982913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2" name="Ovale 381"/>
          <p:cNvSpPr/>
          <p:nvPr/>
        </p:nvSpPr>
        <p:spPr>
          <a:xfrm>
            <a:off x="3487738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3" name="Ovale 382"/>
          <p:cNvSpPr/>
          <p:nvPr/>
        </p:nvSpPr>
        <p:spPr>
          <a:xfrm>
            <a:off x="2982913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4" name="Ovale 383"/>
          <p:cNvSpPr/>
          <p:nvPr/>
        </p:nvSpPr>
        <p:spPr>
          <a:xfrm>
            <a:off x="3487738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5" name="Ovale 384"/>
          <p:cNvSpPr/>
          <p:nvPr/>
        </p:nvSpPr>
        <p:spPr>
          <a:xfrm>
            <a:off x="2982913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6" name="Ovale 385"/>
          <p:cNvSpPr/>
          <p:nvPr/>
        </p:nvSpPr>
        <p:spPr>
          <a:xfrm>
            <a:off x="3487738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7" name="Ovale 386"/>
          <p:cNvSpPr/>
          <p:nvPr/>
        </p:nvSpPr>
        <p:spPr>
          <a:xfrm>
            <a:off x="2982913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8" name="Ovale 387"/>
          <p:cNvSpPr/>
          <p:nvPr/>
        </p:nvSpPr>
        <p:spPr>
          <a:xfrm>
            <a:off x="7015163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89" name="Ovale 388"/>
          <p:cNvSpPr/>
          <p:nvPr/>
        </p:nvSpPr>
        <p:spPr>
          <a:xfrm>
            <a:off x="6511925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0" name="Ovale 389"/>
          <p:cNvSpPr/>
          <p:nvPr/>
        </p:nvSpPr>
        <p:spPr>
          <a:xfrm>
            <a:off x="7015163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1" name="Ovale 390"/>
          <p:cNvSpPr/>
          <p:nvPr/>
        </p:nvSpPr>
        <p:spPr>
          <a:xfrm>
            <a:off x="6511925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2" name="Ovale 391"/>
          <p:cNvSpPr/>
          <p:nvPr/>
        </p:nvSpPr>
        <p:spPr>
          <a:xfrm>
            <a:off x="6511925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3" name="Ovale 392"/>
          <p:cNvSpPr/>
          <p:nvPr/>
        </p:nvSpPr>
        <p:spPr>
          <a:xfrm>
            <a:off x="6511925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4" name="Ovale 393"/>
          <p:cNvSpPr/>
          <p:nvPr/>
        </p:nvSpPr>
        <p:spPr>
          <a:xfrm>
            <a:off x="7015163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5" name="Ovale 394"/>
          <p:cNvSpPr/>
          <p:nvPr/>
        </p:nvSpPr>
        <p:spPr>
          <a:xfrm>
            <a:off x="7015163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6" name="Ovale 395"/>
          <p:cNvSpPr/>
          <p:nvPr/>
        </p:nvSpPr>
        <p:spPr>
          <a:xfrm>
            <a:off x="6511925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7" name="Ovale 396"/>
          <p:cNvSpPr/>
          <p:nvPr/>
        </p:nvSpPr>
        <p:spPr>
          <a:xfrm>
            <a:off x="6511925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8" name="Ovale 397"/>
          <p:cNvSpPr/>
          <p:nvPr/>
        </p:nvSpPr>
        <p:spPr>
          <a:xfrm>
            <a:off x="7015163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99" name="Ovale 398"/>
          <p:cNvSpPr/>
          <p:nvPr/>
        </p:nvSpPr>
        <p:spPr>
          <a:xfrm>
            <a:off x="7015163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0" name="Ovale 399"/>
          <p:cNvSpPr/>
          <p:nvPr/>
        </p:nvSpPr>
        <p:spPr>
          <a:xfrm>
            <a:off x="3487738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1" name="Ovale 400"/>
          <p:cNvSpPr/>
          <p:nvPr/>
        </p:nvSpPr>
        <p:spPr>
          <a:xfrm>
            <a:off x="2982913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2" name="Ovale 401"/>
          <p:cNvSpPr/>
          <p:nvPr/>
        </p:nvSpPr>
        <p:spPr>
          <a:xfrm>
            <a:off x="3487738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3" name="Ovale 402"/>
          <p:cNvSpPr/>
          <p:nvPr/>
        </p:nvSpPr>
        <p:spPr>
          <a:xfrm>
            <a:off x="2982913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4" name="Ovale 403"/>
          <p:cNvSpPr/>
          <p:nvPr/>
        </p:nvSpPr>
        <p:spPr>
          <a:xfrm>
            <a:off x="3487738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5" name="Ovale 404"/>
          <p:cNvSpPr/>
          <p:nvPr/>
        </p:nvSpPr>
        <p:spPr>
          <a:xfrm>
            <a:off x="2982913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6" name="Ovale 405"/>
          <p:cNvSpPr/>
          <p:nvPr/>
        </p:nvSpPr>
        <p:spPr>
          <a:xfrm>
            <a:off x="3487738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7" name="Ovale 406"/>
          <p:cNvSpPr/>
          <p:nvPr/>
        </p:nvSpPr>
        <p:spPr>
          <a:xfrm>
            <a:off x="2982913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8" name="Ovale 407"/>
          <p:cNvSpPr/>
          <p:nvPr/>
        </p:nvSpPr>
        <p:spPr>
          <a:xfrm>
            <a:off x="6511925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09" name="Ovale 408"/>
          <p:cNvSpPr/>
          <p:nvPr/>
        </p:nvSpPr>
        <p:spPr>
          <a:xfrm>
            <a:off x="7015163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0" name="Ovale 409"/>
          <p:cNvSpPr/>
          <p:nvPr/>
        </p:nvSpPr>
        <p:spPr>
          <a:xfrm>
            <a:off x="3487738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1" name="Ovale 410"/>
          <p:cNvSpPr/>
          <p:nvPr/>
        </p:nvSpPr>
        <p:spPr>
          <a:xfrm>
            <a:off x="2982913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2" name="Ovale 411"/>
          <p:cNvSpPr/>
          <p:nvPr/>
        </p:nvSpPr>
        <p:spPr>
          <a:xfrm>
            <a:off x="4495800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3" name="Ovale 412"/>
          <p:cNvSpPr/>
          <p:nvPr/>
        </p:nvSpPr>
        <p:spPr>
          <a:xfrm>
            <a:off x="3990975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4" name="Ovale 413"/>
          <p:cNvSpPr/>
          <p:nvPr/>
        </p:nvSpPr>
        <p:spPr>
          <a:xfrm>
            <a:off x="4495800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5" name="Ovale 414"/>
          <p:cNvSpPr/>
          <p:nvPr/>
        </p:nvSpPr>
        <p:spPr>
          <a:xfrm>
            <a:off x="3990975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6" name="Ovale 415"/>
          <p:cNvSpPr/>
          <p:nvPr/>
        </p:nvSpPr>
        <p:spPr>
          <a:xfrm>
            <a:off x="5503863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7" name="Ovale 416"/>
          <p:cNvSpPr/>
          <p:nvPr/>
        </p:nvSpPr>
        <p:spPr>
          <a:xfrm>
            <a:off x="6007100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8" name="Ovale 417"/>
          <p:cNvSpPr/>
          <p:nvPr/>
        </p:nvSpPr>
        <p:spPr>
          <a:xfrm>
            <a:off x="5503863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19" name="Ovale 418"/>
          <p:cNvSpPr/>
          <p:nvPr/>
        </p:nvSpPr>
        <p:spPr>
          <a:xfrm>
            <a:off x="6007100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0" name="Ovale 419"/>
          <p:cNvSpPr/>
          <p:nvPr/>
        </p:nvSpPr>
        <p:spPr>
          <a:xfrm>
            <a:off x="4999038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1" name="Ovale 420"/>
          <p:cNvSpPr/>
          <p:nvPr/>
        </p:nvSpPr>
        <p:spPr>
          <a:xfrm>
            <a:off x="4999038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2" name="Ovale 421"/>
          <p:cNvSpPr/>
          <p:nvPr/>
        </p:nvSpPr>
        <p:spPr>
          <a:xfrm>
            <a:off x="3487738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3" name="Ovale 422"/>
          <p:cNvSpPr/>
          <p:nvPr/>
        </p:nvSpPr>
        <p:spPr>
          <a:xfrm>
            <a:off x="2982913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4" name="Ovale 423"/>
          <p:cNvSpPr/>
          <p:nvPr/>
        </p:nvSpPr>
        <p:spPr>
          <a:xfrm>
            <a:off x="3487738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5" name="Ovale 424"/>
          <p:cNvSpPr/>
          <p:nvPr/>
        </p:nvSpPr>
        <p:spPr>
          <a:xfrm>
            <a:off x="2982913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6" name="Ovale 425"/>
          <p:cNvSpPr/>
          <p:nvPr/>
        </p:nvSpPr>
        <p:spPr>
          <a:xfrm>
            <a:off x="7015163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7" name="Ovale 426"/>
          <p:cNvSpPr/>
          <p:nvPr/>
        </p:nvSpPr>
        <p:spPr>
          <a:xfrm>
            <a:off x="6511925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8" name="Ovale 427"/>
          <p:cNvSpPr/>
          <p:nvPr/>
        </p:nvSpPr>
        <p:spPr>
          <a:xfrm>
            <a:off x="7015163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29" name="Ovale 428"/>
          <p:cNvSpPr/>
          <p:nvPr/>
        </p:nvSpPr>
        <p:spPr>
          <a:xfrm>
            <a:off x="6511925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0" name="Ovale 429"/>
          <p:cNvSpPr/>
          <p:nvPr/>
        </p:nvSpPr>
        <p:spPr>
          <a:xfrm>
            <a:off x="4495800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1" name="Ovale 430"/>
          <p:cNvSpPr/>
          <p:nvPr/>
        </p:nvSpPr>
        <p:spPr>
          <a:xfrm>
            <a:off x="3990975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2" name="Ovale 431"/>
          <p:cNvSpPr/>
          <p:nvPr/>
        </p:nvSpPr>
        <p:spPr>
          <a:xfrm>
            <a:off x="4495800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3" name="Ovale 432"/>
          <p:cNvSpPr/>
          <p:nvPr/>
        </p:nvSpPr>
        <p:spPr>
          <a:xfrm>
            <a:off x="3990975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4" name="Ovale 433"/>
          <p:cNvSpPr/>
          <p:nvPr/>
        </p:nvSpPr>
        <p:spPr>
          <a:xfrm>
            <a:off x="5503863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5" name="Ovale 434"/>
          <p:cNvSpPr/>
          <p:nvPr/>
        </p:nvSpPr>
        <p:spPr>
          <a:xfrm>
            <a:off x="6007100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6" name="Ovale 435"/>
          <p:cNvSpPr/>
          <p:nvPr/>
        </p:nvSpPr>
        <p:spPr>
          <a:xfrm>
            <a:off x="5503863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7" name="Ovale 436"/>
          <p:cNvSpPr/>
          <p:nvPr/>
        </p:nvSpPr>
        <p:spPr>
          <a:xfrm>
            <a:off x="6007100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8" name="Ovale 437"/>
          <p:cNvSpPr/>
          <p:nvPr/>
        </p:nvSpPr>
        <p:spPr>
          <a:xfrm>
            <a:off x="4999038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39" name="Ovale 438"/>
          <p:cNvSpPr/>
          <p:nvPr/>
        </p:nvSpPr>
        <p:spPr>
          <a:xfrm>
            <a:off x="4999038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0" name="Ovale 439"/>
          <p:cNvSpPr/>
          <p:nvPr/>
        </p:nvSpPr>
        <p:spPr>
          <a:xfrm>
            <a:off x="3487738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1" name="Ovale 440"/>
          <p:cNvSpPr/>
          <p:nvPr/>
        </p:nvSpPr>
        <p:spPr>
          <a:xfrm>
            <a:off x="2982913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2" name="Ovale 441"/>
          <p:cNvSpPr/>
          <p:nvPr/>
        </p:nvSpPr>
        <p:spPr>
          <a:xfrm>
            <a:off x="3487738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3" name="Ovale 442"/>
          <p:cNvSpPr/>
          <p:nvPr/>
        </p:nvSpPr>
        <p:spPr>
          <a:xfrm>
            <a:off x="2982913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4" name="Ovale 443"/>
          <p:cNvSpPr/>
          <p:nvPr/>
        </p:nvSpPr>
        <p:spPr>
          <a:xfrm>
            <a:off x="7015163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5" name="Ovale 444"/>
          <p:cNvSpPr/>
          <p:nvPr/>
        </p:nvSpPr>
        <p:spPr>
          <a:xfrm>
            <a:off x="6511925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6" name="Ovale 445"/>
          <p:cNvSpPr/>
          <p:nvPr/>
        </p:nvSpPr>
        <p:spPr>
          <a:xfrm>
            <a:off x="7015163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7" name="Ovale 446"/>
          <p:cNvSpPr/>
          <p:nvPr/>
        </p:nvSpPr>
        <p:spPr>
          <a:xfrm>
            <a:off x="6511925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8" name="Ovale 447"/>
          <p:cNvSpPr/>
          <p:nvPr/>
        </p:nvSpPr>
        <p:spPr>
          <a:xfrm>
            <a:off x="8023225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49" name="Ovale 448"/>
          <p:cNvSpPr/>
          <p:nvPr/>
        </p:nvSpPr>
        <p:spPr>
          <a:xfrm>
            <a:off x="7519988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0" name="Ovale 449"/>
          <p:cNvSpPr/>
          <p:nvPr/>
        </p:nvSpPr>
        <p:spPr>
          <a:xfrm>
            <a:off x="8023225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1" name="Ovale 450"/>
          <p:cNvSpPr/>
          <p:nvPr/>
        </p:nvSpPr>
        <p:spPr>
          <a:xfrm>
            <a:off x="7519988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2" name="Ovale 451"/>
          <p:cNvSpPr/>
          <p:nvPr/>
        </p:nvSpPr>
        <p:spPr>
          <a:xfrm>
            <a:off x="2479675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3" name="Ovale 452"/>
          <p:cNvSpPr/>
          <p:nvPr/>
        </p:nvSpPr>
        <p:spPr>
          <a:xfrm>
            <a:off x="1974850" y="5949950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4" name="Ovale 453"/>
          <p:cNvSpPr/>
          <p:nvPr/>
        </p:nvSpPr>
        <p:spPr>
          <a:xfrm>
            <a:off x="2479675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5" name="Ovale 454"/>
          <p:cNvSpPr/>
          <p:nvPr/>
        </p:nvSpPr>
        <p:spPr>
          <a:xfrm>
            <a:off x="1974850" y="5516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6" name="Ovale 455"/>
          <p:cNvSpPr/>
          <p:nvPr/>
        </p:nvSpPr>
        <p:spPr>
          <a:xfrm>
            <a:off x="8023225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7" name="Ovale 456"/>
          <p:cNvSpPr/>
          <p:nvPr/>
        </p:nvSpPr>
        <p:spPr>
          <a:xfrm>
            <a:off x="7519988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8" name="Ovale 457"/>
          <p:cNvSpPr/>
          <p:nvPr/>
        </p:nvSpPr>
        <p:spPr>
          <a:xfrm>
            <a:off x="8023225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59" name="Ovale 458"/>
          <p:cNvSpPr/>
          <p:nvPr/>
        </p:nvSpPr>
        <p:spPr>
          <a:xfrm>
            <a:off x="7519988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0" name="Ovale 459"/>
          <p:cNvSpPr/>
          <p:nvPr/>
        </p:nvSpPr>
        <p:spPr>
          <a:xfrm>
            <a:off x="8023225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1" name="Ovale 460"/>
          <p:cNvSpPr/>
          <p:nvPr/>
        </p:nvSpPr>
        <p:spPr>
          <a:xfrm>
            <a:off x="7519988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2" name="Ovale 461"/>
          <p:cNvSpPr/>
          <p:nvPr/>
        </p:nvSpPr>
        <p:spPr>
          <a:xfrm>
            <a:off x="8023225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3" name="Ovale 462"/>
          <p:cNvSpPr/>
          <p:nvPr/>
        </p:nvSpPr>
        <p:spPr>
          <a:xfrm>
            <a:off x="7519988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4" name="Ovale 463"/>
          <p:cNvSpPr/>
          <p:nvPr/>
        </p:nvSpPr>
        <p:spPr>
          <a:xfrm>
            <a:off x="8023225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5" name="Ovale 464"/>
          <p:cNvSpPr/>
          <p:nvPr/>
        </p:nvSpPr>
        <p:spPr>
          <a:xfrm>
            <a:off x="7519988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6" name="Ovale 465"/>
          <p:cNvSpPr/>
          <p:nvPr/>
        </p:nvSpPr>
        <p:spPr>
          <a:xfrm>
            <a:off x="8023225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7" name="Ovale 466"/>
          <p:cNvSpPr/>
          <p:nvPr/>
        </p:nvSpPr>
        <p:spPr>
          <a:xfrm>
            <a:off x="7519988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8" name="Ovale 467"/>
          <p:cNvSpPr/>
          <p:nvPr/>
        </p:nvSpPr>
        <p:spPr>
          <a:xfrm>
            <a:off x="8023225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69" name="Ovale 468"/>
          <p:cNvSpPr/>
          <p:nvPr/>
        </p:nvSpPr>
        <p:spPr>
          <a:xfrm>
            <a:off x="7519988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0" name="Ovale 469"/>
          <p:cNvSpPr/>
          <p:nvPr/>
        </p:nvSpPr>
        <p:spPr>
          <a:xfrm>
            <a:off x="8023225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1" name="Ovale 470"/>
          <p:cNvSpPr/>
          <p:nvPr/>
        </p:nvSpPr>
        <p:spPr>
          <a:xfrm>
            <a:off x="7519988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2" name="Ovale 471"/>
          <p:cNvSpPr/>
          <p:nvPr/>
        </p:nvSpPr>
        <p:spPr>
          <a:xfrm>
            <a:off x="8023225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3" name="Ovale 472"/>
          <p:cNvSpPr/>
          <p:nvPr/>
        </p:nvSpPr>
        <p:spPr>
          <a:xfrm>
            <a:off x="7519988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4" name="Ovale 473"/>
          <p:cNvSpPr/>
          <p:nvPr/>
        </p:nvSpPr>
        <p:spPr>
          <a:xfrm>
            <a:off x="8023225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5" name="Ovale 474"/>
          <p:cNvSpPr/>
          <p:nvPr/>
        </p:nvSpPr>
        <p:spPr>
          <a:xfrm>
            <a:off x="7519988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6" name="Ovale 475"/>
          <p:cNvSpPr/>
          <p:nvPr/>
        </p:nvSpPr>
        <p:spPr>
          <a:xfrm>
            <a:off x="2479675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7" name="Ovale 476"/>
          <p:cNvSpPr/>
          <p:nvPr/>
        </p:nvSpPr>
        <p:spPr>
          <a:xfrm>
            <a:off x="1974850" y="50847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8" name="Ovale 477"/>
          <p:cNvSpPr/>
          <p:nvPr/>
        </p:nvSpPr>
        <p:spPr>
          <a:xfrm>
            <a:off x="2479675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79" name="Ovale 478"/>
          <p:cNvSpPr/>
          <p:nvPr/>
        </p:nvSpPr>
        <p:spPr>
          <a:xfrm>
            <a:off x="1974850" y="46529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4" name="Ovale 483"/>
          <p:cNvSpPr/>
          <p:nvPr/>
        </p:nvSpPr>
        <p:spPr>
          <a:xfrm>
            <a:off x="2479675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5" name="Ovale 484"/>
          <p:cNvSpPr/>
          <p:nvPr/>
        </p:nvSpPr>
        <p:spPr>
          <a:xfrm>
            <a:off x="1974850" y="42211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6" name="Ovale 485"/>
          <p:cNvSpPr/>
          <p:nvPr/>
        </p:nvSpPr>
        <p:spPr>
          <a:xfrm>
            <a:off x="2479675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7" name="Ovale 486"/>
          <p:cNvSpPr/>
          <p:nvPr/>
        </p:nvSpPr>
        <p:spPr>
          <a:xfrm>
            <a:off x="1974850" y="37893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8" name="Ovale 487"/>
          <p:cNvSpPr/>
          <p:nvPr/>
        </p:nvSpPr>
        <p:spPr>
          <a:xfrm>
            <a:off x="2479675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9" name="Ovale 488"/>
          <p:cNvSpPr/>
          <p:nvPr/>
        </p:nvSpPr>
        <p:spPr>
          <a:xfrm>
            <a:off x="1974850" y="3357563"/>
            <a:ext cx="431800" cy="360362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0" name="Ovale 489"/>
          <p:cNvSpPr/>
          <p:nvPr/>
        </p:nvSpPr>
        <p:spPr>
          <a:xfrm>
            <a:off x="2479675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1" name="Ovale 490"/>
          <p:cNvSpPr/>
          <p:nvPr/>
        </p:nvSpPr>
        <p:spPr>
          <a:xfrm>
            <a:off x="1974850" y="2924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2" name="Ovale 491"/>
          <p:cNvSpPr/>
          <p:nvPr/>
        </p:nvSpPr>
        <p:spPr>
          <a:xfrm>
            <a:off x="2479675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3" name="Ovale 492"/>
          <p:cNvSpPr/>
          <p:nvPr/>
        </p:nvSpPr>
        <p:spPr>
          <a:xfrm>
            <a:off x="1974850" y="24923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4" name="Ovale 493"/>
          <p:cNvSpPr/>
          <p:nvPr/>
        </p:nvSpPr>
        <p:spPr>
          <a:xfrm>
            <a:off x="2479675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5" name="Ovale 494"/>
          <p:cNvSpPr/>
          <p:nvPr/>
        </p:nvSpPr>
        <p:spPr>
          <a:xfrm>
            <a:off x="1974850" y="20605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0" name="Ovale 499"/>
          <p:cNvSpPr/>
          <p:nvPr/>
        </p:nvSpPr>
        <p:spPr>
          <a:xfrm>
            <a:off x="2479675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1" name="Ovale 500"/>
          <p:cNvSpPr/>
          <p:nvPr/>
        </p:nvSpPr>
        <p:spPr>
          <a:xfrm>
            <a:off x="1974850" y="16287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2" name="Ovale 501"/>
          <p:cNvSpPr/>
          <p:nvPr/>
        </p:nvSpPr>
        <p:spPr>
          <a:xfrm>
            <a:off x="2479675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3" name="Ovale 502"/>
          <p:cNvSpPr/>
          <p:nvPr/>
        </p:nvSpPr>
        <p:spPr>
          <a:xfrm>
            <a:off x="1974850" y="11969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4" name="Ovale 503"/>
          <p:cNvSpPr/>
          <p:nvPr/>
        </p:nvSpPr>
        <p:spPr>
          <a:xfrm>
            <a:off x="2479675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5" name="Ovale 504"/>
          <p:cNvSpPr/>
          <p:nvPr/>
        </p:nvSpPr>
        <p:spPr>
          <a:xfrm>
            <a:off x="1974850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6" name="Ovale 505"/>
          <p:cNvSpPr/>
          <p:nvPr/>
        </p:nvSpPr>
        <p:spPr>
          <a:xfrm>
            <a:off x="8023225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7" name="Ovale 506"/>
          <p:cNvSpPr/>
          <p:nvPr/>
        </p:nvSpPr>
        <p:spPr>
          <a:xfrm>
            <a:off x="7519988" y="765175"/>
            <a:ext cx="431800" cy="360363"/>
          </a:xfrm>
          <a:prstGeom prst="ellips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08" name="Ovale 507"/>
          <p:cNvSpPr/>
          <p:nvPr/>
        </p:nvSpPr>
        <p:spPr>
          <a:xfrm>
            <a:off x="4495800" y="3357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5" name="Ovale 174"/>
          <p:cNvSpPr/>
          <p:nvPr/>
        </p:nvSpPr>
        <p:spPr>
          <a:xfrm>
            <a:off x="4999038" y="2924175"/>
            <a:ext cx="431800" cy="3603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6" name="Ovale 175"/>
          <p:cNvSpPr/>
          <p:nvPr/>
        </p:nvSpPr>
        <p:spPr>
          <a:xfrm>
            <a:off x="3990975" y="3357563"/>
            <a:ext cx="431800" cy="358775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7" name="Ovale 176"/>
          <p:cNvSpPr/>
          <p:nvPr/>
        </p:nvSpPr>
        <p:spPr>
          <a:xfrm>
            <a:off x="49990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8" name="Ovale 177"/>
          <p:cNvSpPr/>
          <p:nvPr/>
        </p:nvSpPr>
        <p:spPr>
          <a:xfrm>
            <a:off x="55038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79" name="Ovale 178"/>
          <p:cNvSpPr/>
          <p:nvPr/>
        </p:nvSpPr>
        <p:spPr>
          <a:xfrm>
            <a:off x="55038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0" name="Ovale 179"/>
          <p:cNvSpPr/>
          <p:nvPr/>
        </p:nvSpPr>
        <p:spPr>
          <a:xfrm>
            <a:off x="49990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1" name="Ovale 180"/>
          <p:cNvSpPr/>
          <p:nvPr/>
        </p:nvSpPr>
        <p:spPr>
          <a:xfrm>
            <a:off x="49990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2" name="Ovale 181"/>
          <p:cNvSpPr/>
          <p:nvPr/>
        </p:nvSpPr>
        <p:spPr>
          <a:xfrm>
            <a:off x="55038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3" name="Ovale 182"/>
          <p:cNvSpPr/>
          <p:nvPr/>
        </p:nvSpPr>
        <p:spPr>
          <a:xfrm>
            <a:off x="348773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4" name="Ovale 183"/>
          <p:cNvSpPr/>
          <p:nvPr/>
        </p:nvSpPr>
        <p:spPr>
          <a:xfrm>
            <a:off x="399097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7" name="Ovale 186"/>
          <p:cNvSpPr/>
          <p:nvPr/>
        </p:nvSpPr>
        <p:spPr>
          <a:xfrm>
            <a:off x="44958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8" name="Ovale 187"/>
          <p:cNvSpPr/>
          <p:nvPr/>
        </p:nvSpPr>
        <p:spPr>
          <a:xfrm>
            <a:off x="348773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89" name="Ovale 188"/>
          <p:cNvSpPr/>
          <p:nvPr/>
        </p:nvSpPr>
        <p:spPr>
          <a:xfrm>
            <a:off x="399097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0" name="Ovale 189"/>
          <p:cNvSpPr/>
          <p:nvPr/>
        </p:nvSpPr>
        <p:spPr>
          <a:xfrm>
            <a:off x="44958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1" name="Ovale 190"/>
          <p:cNvSpPr/>
          <p:nvPr/>
        </p:nvSpPr>
        <p:spPr>
          <a:xfrm>
            <a:off x="3487738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3" name="Ovale 192"/>
          <p:cNvSpPr/>
          <p:nvPr/>
        </p:nvSpPr>
        <p:spPr>
          <a:xfrm>
            <a:off x="348773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4" name="Ovale 193"/>
          <p:cNvSpPr/>
          <p:nvPr/>
        </p:nvSpPr>
        <p:spPr>
          <a:xfrm>
            <a:off x="399097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5" name="Ovale 194"/>
          <p:cNvSpPr/>
          <p:nvPr/>
        </p:nvSpPr>
        <p:spPr>
          <a:xfrm>
            <a:off x="44958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7" name="Ovale 196"/>
          <p:cNvSpPr/>
          <p:nvPr/>
        </p:nvSpPr>
        <p:spPr>
          <a:xfrm>
            <a:off x="5503863" y="33575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8" name="Ovale 197"/>
          <p:cNvSpPr/>
          <p:nvPr/>
        </p:nvSpPr>
        <p:spPr>
          <a:xfrm>
            <a:off x="6511925" y="3357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199" name="Ovale 198"/>
          <p:cNvSpPr/>
          <p:nvPr/>
        </p:nvSpPr>
        <p:spPr>
          <a:xfrm>
            <a:off x="6007100" y="3357563"/>
            <a:ext cx="431800" cy="358775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0" name="Ovale 199"/>
          <p:cNvSpPr/>
          <p:nvPr/>
        </p:nvSpPr>
        <p:spPr>
          <a:xfrm>
            <a:off x="600710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1" name="Ovale 200"/>
          <p:cNvSpPr/>
          <p:nvPr/>
        </p:nvSpPr>
        <p:spPr>
          <a:xfrm>
            <a:off x="6511925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2" name="Ovale 201"/>
          <p:cNvSpPr/>
          <p:nvPr/>
        </p:nvSpPr>
        <p:spPr>
          <a:xfrm>
            <a:off x="600710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3" name="Ovale 202"/>
          <p:cNvSpPr/>
          <p:nvPr/>
        </p:nvSpPr>
        <p:spPr>
          <a:xfrm>
            <a:off x="6511925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4" name="Ovale 203"/>
          <p:cNvSpPr/>
          <p:nvPr/>
        </p:nvSpPr>
        <p:spPr>
          <a:xfrm>
            <a:off x="600710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5" name="Ovale 204"/>
          <p:cNvSpPr/>
          <p:nvPr/>
        </p:nvSpPr>
        <p:spPr>
          <a:xfrm>
            <a:off x="6511925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6" name="Ovale 205"/>
          <p:cNvSpPr/>
          <p:nvPr/>
        </p:nvSpPr>
        <p:spPr>
          <a:xfrm>
            <a:off x="7519988" y="3357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7" name="Ovale 206"/>
          <p:cNvSpPr/>
          <p:nvPr/>
        </p:nvSpPr>
        <p:spPr>
          <a:xfrm>
            <a:off x="7015163" y="3357563"/>
            <a:ext cx="431800" cy="358775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08" name="Ovale 207"/>
          <p:cNvSpPr/>
          <p:nvPr/>
        </p:nvSpPr>
        <p:spPr>
          <a:xfrm>
            <a:off x="701516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2" name="Ovale 211"/>
          <p:cNvSpPr/>
          <p:nvPr/>
        </p:nvSpPr>
        <p:spPr>
          <a:xfrm>
            <a:off x="75199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3" name="Ovale 212"/>
          <p:cNvSpPr/>
          <p:nvPr/>
        </p:nvSpPr>
        <p:spPr>
          <a:xfrm>
            <a:off x="701516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4" name="Ovale 213"/>
          <p:cNvSpPr/>
          <p:nvPr/>
        </p:nvSpPr>
        <p:spPr>
          <a:xfrm>
            <a:off x="75199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5" name="Ovale 214"/>
          <p:cNvSpPr/>
          <p:nvPr/>
        </p:nvSpPr>
        <p:spPr>
          <a:xfrm>
            <a:off x="701516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6" name="Ovale 215"/>
          <p:cNvSpPr/>
          <p:nvPr/>
        </p:nvSpPr>
        <p:spPr>
          <a:xfrm>
            <a:off x="75199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7" name="Ovale 216"/>
          <p:cNvSpPr/>
          <p:nvPr/>
        </p:nvSpPr>
        <p:spPr>
          <a:xfrm>
            <a:off x="2982913" y="3355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8" name="Ovale 217"/>
          <p:cNvSpPr/>
          <p:nvPr/>
        </p:nvSpPr>
        <p:spPr>
          <a:xfrm>
            <a:off x="2478088" y="3357563"/>
            <a:ext cx="431800" cy="358775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19" name="Ovale 218"/>
          <p:cNvSpPr/>
          <p:nvPr/>
        </p:nvSpPr>
        <p:spPr>
          <a:xfrm>
            <a:off x="2478088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0" name="Ovale 219"/>
          <p:cNvSpPr/>
          <p:nvPr/>
        </p:nvSpPr>
        <p:spPr>
          <a:xfrm>
            <a:off x="2982913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2" name="Ovale 221"/>
          <p:cNvSpPr/>
          <p:nvPr/>
        </p:nvSpPr>
        <p:spPr>
          <a:xfrm>
            <a:off x="2478088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3" name="Ovale 222"/>
          <p:cNvSpPr/>
          <p:nvPr/>
        </p:nvSpPr>
        <p:spPr>
          <a:xfrm>
            <a:off x="2982913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4" name="Ovale 223"/>
          <p:cNvSpPr/>
          <p:nvPr/>
        </p:nvSpPr>
        <p:spPr>
          <a:xfrm>
            <a:off x="2478088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5" name="Ovale 224"/>
          <p:cNvSpPr/>
          <p:nvPr/>
        </p:nvSpPr>
        <p:spPr>
          <a:xfrm>
            <a:off x="2982913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6" name="Ovale 225"/>
          <p:cNvSpPr/>
          <p:nvPr/>
        </p:nvSpPr>
        <p:spPr>
          <a:xfrm>
            <a:off x="4495800" y="46545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7" name="Ovale 226"/>
          <p:cNvSpPr/>
          <p:nvPr/>
        </p:nvSpPr>
        <p:spPr>
          <a:xfrm>
            <a:off x="4999038" y="4221163"/>
            <a:ext cx="431800" cy="360362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8" name="Ovale 227"/>
          <p:cNvSpPr/>
          <p:nvPr/>
        </p:nvSpPr>
        <p:spPr>
          <a:xfrm>
            <a:off x="3990975" y="4654550"/>
            <a:ext cx="431800" cy="358775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29" name="Ovale 228"/>
          <p:cNvSpPr/>
          <p:nvPr/>
        </p:nvSpPr>
        <p:spPr>
          <a:xfrm>
            <a:off x="55038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0" name="Ovale 229"/>
          <p:cNvSpPr/>
          <p:nvPr/>
        </p:nvSpPr>
        <p:spPr>
          <a:xfrm>
            <a:off x="4999038" y="4654550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1" name="Ovale 230"/>
          <p:cNvSpPr/>
          <p:nvPr/>
        </p:nvSpPr>
        <p:spPr>
          <a:xfrm>
            <a:off x="4999038" y="50863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2" name="Ovale 231"/>
          <p:cNvSpPr/>
          <p:nvPr/>
        </p:nvSpPr>
        <p:spPr>
          <a:xfrm>
            <a:off x="5503863" y="50863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3" name="Ovale 232"/>
          <p:cNvSpPr/>
          <p:nvPr/>
        </p:nvSpPr>
        <p:spPr>
          <a:xfrm>
            <a:off x="348773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4" name="Ovale 233"/>
          <p:cNvSpPr/>
          <p:nvPr/>
        </p:nvSpPr>
        <p:spPr>
          <a:xfrm>
            <a:off x="399097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5" name="Ovale 234"/>
          <p:cNvSpPr/>
          <p:nvPr/>
        </p:nvSpPr>
        <p:spPr>
          <a:xfrm>
            <a:off x="44958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6" name="Ovale 235"/>
          <p:cNvSpPr/>
          <p:nvPr/>
        </p:nvSpPr>
        <p:spPr>
          <a:xfrm>
            <a:off x="3487738" y="4654550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7" name="Ovale 236"/>
          <p:cNvSpPr/>
          <p:nvPr/>
        </p:nvSpPr>
        <p:spPr>
          <a:xfrm>
            <a:off x="3487738" y="50863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8" name="Ovale 237"/>
          <p:cNvSpPr/>
          <p:nvPr/>
        </p:nvSpPr>
        <p:spPr>
          <a:xfrm>
            <a:off x="3990975" y="50863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39" name="Ovale 238"/>
          <p:cNvSpPr/>
          <p:nvPr/>
        </p:nvSpPr>
        <p:spPr>
          <a:xfrm>
            <a:off x="4495800" y="50863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0" name="Ovale 239"/>
          <p:cNvSpPr/>
          <p:nvPr/>
        </p:nvSpPr>
        <p:spPr>
          <a:xfrm>
            <a:off x="5503863" y="4654550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1" name="Ovale 240"/>
          <p:cNvSpPr/>
          <p:nvPr/>
        </p:nvSpPr>
        <p:spPr>
          <a:xfrm>
            <a:off x="6511925" y="46545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2" name="Ovale 241"/>
          <p:cNvSpPr/>
          <p:nvPr/>
        </p:nvSpPr>
        <p:spPr>
          <a:xfrm>
            <a:off x="6007100" y="4654550"/>
            <a:ext cx="431800" cy="358775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3" name="Ovale 242"/>
          <p:cNvSpPr/>
          <p:nvPr/>
        </p:nvSpPr>
        <p:spPr>
          <a:xfrm>
            <a:off x="600710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4" name="Ovale 243"/>
          <p:cNvSpPr/>
          <p:nvPr/>
        </p:nvSpPr>
        <p:spPr>
          <a:xfrm>
            <a:off x="6511925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6" name="Ovale 245"/>
          <p:cNvSpPr/>
          <p:nvPr/>
        </p:nvSpPr>
        <p:spPr>
          <a:xfrm>
            <a:off x="6007100" y="50863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7" name="Ovale 246"/>
          <p:cNvSpPr/>
          <p:nvPr/>
        </p:nvSpPr>
        <p:spPr>
          <a:xfrm>
            <a:off x="6511925" y="50863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8" name="Ovale 247"/>
          <p:cNvSpPr/>
          <p:nvPr/>
        </p:nvSpPr>
        <p:spPr>
          <a:xfrm>
            <a:off x="7519988" y="46545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49" name="Ovale 248"/>
          <p:cNvSpPr/>
          <p:nvPr/>
        </p:nvSpPr>
        <p:spPr>
          <a:xfrm>
            <a:off x="7015163" y="4654550"/>
            <a:ext cx="431800" cy="358775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2" name="Ovale 251"/>
          <p:cNvSpPr/>
          <p:nvPr/>
        </p:nvSpPr>
        <p:spPr>
          <a:xfrm>
            <a:off x="701516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4" name="Ovale 253"/>
          <p:cNvSpPr/>
          <p:nvPr/>
        </p:nvSpPr>
        <p:spPr>
          <a:xfrm>
            <a:off x="75199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5" name="Ovale 254"/>
          <p:cNvSpPr/>
          <p:nvPr/>
        </p:nvSpPr>
        <p:spPr>
          <a:xfrm>
            <a:off x="7015163" y="50863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6" name="Ovale 255"/>
          <p:cNvSpPr/>
          <p:nvPr/>
        </p:nvSpPr>
        <p:spPr>
          <a:xfrm>
            <a:off x="7519988" y="50863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7" name="Ovale 256"/>
          <p:cNvSpPr/>
          <p:nvPr/>
        </p:nvSpPr>
        <p:spPr>
          <a:xfrm>
            <a:off x="2982913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8" name="Ovale 257"/>
          <p:cNvSpPr/>
          <p:nvPr/>
        </p:nvSpPr>
        <p:spPr>
          <a:xfrm>
            <a:off x="2478088" y="4654550"/>
            <a:ext cx="431800" cy="358775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59" name="Ovale 258"/>
          <p:cNvSpPr/>
          <p:nvPr/>
        </p:nvSpPr>
        <p:spPr>
          <a:xfrm>
            <a:off x="2478088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0" name="Ovale 259"/>
          <p:cNvSpPr/>
          <p:nvPr/>
        </p:nvSpPr>
        <p:spPr>
          <a:xfrm>
            <a:off x="2982913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2" name="Ovale 261"/>
          <p:cNvSpPr/>
          <p:nvPr/>
        </p:nvSpPr>
        <p:spPr>
          <a:xfrm>
            <a:off x="2478088" y="50863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3" name="Ovale 262"/>
          <p:cNvSpPr/>
          <p:nvPr/>
        </p:nvSpPr>
        <p:spPr>
          <a:xfrm>
            <a:off x="2982913" y="50863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4" name="Ovale 263"/>
          <p:cNvSpPr/>
          <p:nvPr/>
        </p:nvSpPr>
        <p:spPr>
          <a:xfrm>
            <a:off x="4495800" y="1630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5" name="Ovale 264"/>
          <p:cNvSpPr/>
          <p:nvPr/>
        </p:nvSpPr>
        <p:spPr>
          <a:xfrm>
            <a:off x="4999038" y="1196975"/>
            <a:ext cx="431800" cy="360363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6" name="Ovale 265"/>
          <p:cNvSpPr/>
          <p:nvPr/>
        </p:nvSpPr>
        <p:spPr>
          <a:xfrm>
            <a:off x="3990975" y="1630363"/>
            <a:ext cx="431800" cy="358775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7" name="Ovale 266"/>
          <p:cNvSpPr/>
          <p:nvPr/>
        </p:nvSpPr>
        <p:spPr>
          <a:xfrm>
            <a:off x="550386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68" name="Ovale 267"/>
          <p:cNvSpPr/>
          <p:nvPr/>
        </p:nvSpPr>
        <p:spPr>
          <a:xfrm>
            <a:off x="4999038" y="16303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0" name="Ovale 269"/>
          <p:cNvSpPr/>
          <p:nvPr/>
        </p:nvSpPr>
        <p:spPr>
          <a:xfrm>
            <a:off x="4999038" y="2062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1" name="Ovale 270"/>
          <p:cNvSpPr/>
          <p:nvPr/>
        </p:nvSpPr>
        <p:spPr>
          <a:xfrm>
            <a:off x="5503863" y="2062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2" name="Ovale 271"/>
          <p:cNvSpPr/>
          <p:nvPr/>
        </p:nvSpPr>
        <p:spPr>
          <a:xfrm>
            <a:off x="348773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3" name="Ovale 272"/>
          <p:cNvSpPr/>
          <p:nvPr/>
        </p:nvSpPr>
        <p:spPr>
          <a:xfrm>
            <a:off x="399097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4" name="Ovale 273"/>
          <p:cNvSpPr/>
          <p:nvPr/>
        </p:nvSpPr>
        <p:spPr>
          <a:xfrm>
            <a:off x="44958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5" name="Ovale 274"/>
          <p:cNvSpPr/>
          <p:nvPr/>
        </p:nvSpPr>
        <p:spPr>
          <a:xfrm>
            <a:off x="3487738" y="16303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6" name="Ovale 275"/>
          <p:cNvSpPr/>
          <p:nvPr/>
        </p:nvSpPr>
        <p:spPr>
          <a:xfrm>
            <a:off x="3487738" y="2062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8" name="Ovale 277"/>
          <p:cNvSpPr/>
          <p:nvPr/>
        </p:nvSpPr>
        <p:spPr>
          <a:xfrm>
            <a:off x="3990975" y="2062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79" name="Ovale 278"/>
          <p:cNvSpPr/>
          <p:nvPr/>
        </p:nvSpPr>
        <p:spPr>
          <a:xfrm>
            <a:off x="4495800" y="2062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0" name="Ovale 279"/>
          <p:cNvSpPr/>
          <p:nvPr/>
        </p:nvSpPr>
        <p:spPr>
          <a:xfrm>
            <a:off x="5503863" y="1630363"/>
            <a:ext cx="431800" cy="35877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1" name="Ovale 280"/>
          <p:cNvSpPr/>
          <p:nvPr/>
        </p:nvSpPr>
        <p:spPr>
          <a:xfrm>
            <a:off x="6511925" y="1630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2" name="Ovale 281"/>
          <p:cNvSpPr/>
          <p:nvPr/>
        </p:nvSpPr>
        <p:spPr>
          <a:xfrm>
            <a:off x="6007100" y="1630363"/>
            <a:ext cx="431800" cy="358775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3" name="Ovale 282"/>
          <p:cNvSpPr/>
          <p:nvPr/>
        </p:nvSpPr>
        <p:spPr>
          <a:xfrm>
            <a:off x="60071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4" name="Ovale 283"/>
          <p:cNvSpPr/>
          <p:nvPr/>
        </p:nvSpPr>
        <p:spPr>
          <a:xfrm>
            <a:off x="651192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6" name="Ovale 285"/>
          <p:cNvSpPr/>
          <p:nvPr/>
        </p:nvSpPr>
        <p:spPr>
          <a:xfrm>
            <a:off x="6007100" y="2062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7" name="Ovale 286"/>
          <p:cNvSpPr/>
          <p:nvPr/>
        </p:nvSpPr>
        <p:spPr>
          <a:xfrm>
            <a:off x="6511925" y="2062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8" name="Ovale 287"/>
          <p:cNvSpPr/>
          <p:nvPr/>
        </p:nvSpPr>
        <p:spPr>
          <a:xfrm>
            <a:off x="7519988" y="1630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89" name="Ovale 288"/>
          <p:cNvSpPr/>
          <p:nvPr/>
        </p:nvSpPr>
        <p:spPr>
          <a:xfrm>
            <a:off x="7015163" y="1630363"/>
            <a:ext cx="431800" cy="358775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0" name="Ovale 289"/>
          <p:cNvSpPr/>
          <p:nvPr/>
        </p:nvSpPr>
        <p:spPr>
          <a:xfrm>
            <a:off x="7015163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1" name="Ovale 290"/>
          <p:cNvSpPr/>
          <p:nvPr/>
        </p:nvSpPr>
        <p:spPr>
          <a:xfrm>
            <a:off x="7519988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2" name="Ovale 291"/>
          <p:cNvSpPr/>
          <p:nvPr/>
        </p:nvSpPr>
        <p:spPr>
          <a:xfrm>
            <a:off x="7015163" y="2062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4" name="Ovale 293"/>
          <p:cNvSpPr/>
          <p:nvPr/>
        </p:nvSpPr>
        <p:spPr>
          <a:xfrm>
            <a:off x="7519988" y="2062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5" name="Ovale 294"/>
          <p:cNvSpPr/>
          <p:nvPr/>
        </p:nvSpPr>
        <p:spPr>
          <a:xfrm>
            <a:off x="2982913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6" name="Ovale 295"/>
          <p:cNvSpPr/>
          <p:nvPr/>
        </p:nvSpPr>
        <p:spPr>
          <a:xfrm>
            <a:off x="2479675" y="1630363"/>
            <a:ext cx="431800" cy="358775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7" name="Ovale 296"/>
          <p:cNvSpPr/>
          <p:nvPr/>
        </p:nvSpPr>
        <p:spPr>
          <a:xfrm>
            <a:off x="2479675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8" name="Ovale 297"/>
          <p:cNvSpPr/>
          <p:nvPr/>
        </p:nvSpPr>
        <p:spPr>
          <a:xfrm>
            <a:off x="298450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299" name="Ovale 298"/>
          <p:cNvSpPr/>
          <p:nvPr/>
        </p:nvSpPr>
        <p:spPr>
          <a:xfrm>
            <a:off x="2479675" y="2062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0" name="Ovale 299"/>
          <p:cNvSpPr/>
          <p:nvPr/>
        </p:nvSpPr>
        <p:spPr>
          <a:xfrm>
            <a:off x="2984500" y="2062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1" name="Ovale 300"/>
          <p:cNvSpPr/>
          <p:nvPr/>
        </p:nvSpPr>
        <p:spPr>
          <a:xfrm>
            <a:off x="8023225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2" name="Ovale 301"/>
          <p:cNvSpPr/>
          <p:nvPr/>
        </p:nvSpPr>
        <p:spPr>
          <a:xfrm>
            <a:off x="7519988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3" name="Ovale 302"/>
          <p:cNvSpPr/>
          <p:nvPr/>
        </p:nvSpPr>
        <p:spPr>
          <a:xfrm>
            <a:off x="7015163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04" name="Ovale 303"/>
          <p:cNvSpPr/>
          <p:nvPr/>
        </p:nvSpPr>
        <p:spPr>
          <a:xfrm>
            <a:off x="6511925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1" name="Ovale 310"/>
          <p:cNvSpPr/>
          <p:nvPr/>
        </p:nvSpPr>
        <p:spPr>
          <a:xfrm>
            <a:off x="4494213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2" name="Ovale 311"/>
          <p:cNvSpPr/>
          <p:nvPr/>
        </p:nvSpPr>
        <p:spPr>
          <a:xfrm>
            <a:off x="4999038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3" name="Ovale 312"/>
          <p:cNvSpPr/>
          <p:nvPr/>
        </p:nvSpPr>
        <p:spPr>
          <a:xfrm>
            <a:off x="2982913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4" name="Ovale 313"/>
          <p:cNvSpPr/>
          <p:nvPr/>
        </p:nvSpPr>
        <p:spPr>
          <a:xfrm>
            <a:off x="3486150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5" name="Ovale 314"/>
          <p:cNvSpPr/>
          <p:nvPr/>
        </p:nvSpPr>
        <p:spPr>
          <a:xfrm>
            <a:off x="3990975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6" name="Ovale 315"/>
          <p:cNvSpPr/>
          <p:nvPr/>
        </p:nvSpPr>
        <p:spPr>
          <a:xfrm>
            <a:off x="5502275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7" name="Ovale 316"/>
          <p:cNvSpPr/>
          <p:nvPr/>
        </p:nvSpPr>
        <p:spPr>
          <a:xfrm>
            <a:off x="6007100" y="59499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8" name="Ovale 317"/>
          <p:cNvSpPr/>
          <p:nvPr/>
        </p:nvSpPr>
        <p:spPr>
          <a:xfrm>
            <a:off x="1974850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19" name="Ovale 318"/>
          <p:cNvSpPr/>
          <p:nvPr/>
        </p:nvSpPr>
        <p:spPr>
          <a:xfrm>
            <a:off x="2479675" y="5948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0" name="Ovale 319"/>
          <p:cNvSpPr/>
          <p:nvPr/>
        </p:nvSpPr>
        <p:spPr>
          <a:xfrm>
            <a:off x="65103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1" name="Ovale 320"/>
          <p:cNvSpPr/>
          <p:nvPr/>
        </p:nvSpPr>
        <p:spPr>
          <a:xfrm>
            <a:off x="701516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2" name="Ovale 321"/>
          <p:cNvSpPr/>
          <p:nvPr/>
        </p:nvSpPr>
        <p:spPr>
          <a:xfrm>
            <a:off x="49990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3" name="Ovale 322"/>
          <p:cNvSpPr/>
          <p:nvPr/>
        </p:nvSpPr>
        <p:spPr>
          <a:xfrm>
            <a:off x="55022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4" name="Ovale 323"/>
          <p:cNvSpPr/>
          <p:nvPr/>
        </p:nvSpPr>
        <p:spPr>
          <a:xfrm>
            <a:off x="60071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5" name="Ovale 324"/>
          <p:cNvSpPr/>
          <p:nvPr/>
        </p:nvSpPr>
        <p:spPr>
          <a:xfrm>
            <a:off x="75184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6" name="Ovale 325"/>
          <p:cNvSpPr/>
          <p:nvPr/>
        </p:nvSpPr>
        <p:spPr>
          <a:xfrm>
            <a:off x="802322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7" name="Ovale 326"/>
          <p:cNvSpPr/>
          <p:nvPr/>
        </p:nvSpPr>
        <p:spPr>
          <a:xfrm>
            <a:off x="39909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8" name="Ovale 327"/>
          <p:cNvSpPr/>
          <p:nvPr/>
        </p:nvSpPr>
        <p:spPr>
          <a:xfrm>
            <a:off x="449580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29" name="Ovale 328"/>
          <p:cNvSpPr/>
          <p:nvPr/>
        </p:nvSpPr>
        <p:spPr>
          <a:xfrm>
            <a:off x="6510338" y="765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0" name="Ovale 329"/>
          <p:cNvSpPr/>
          <p:nvPr/>
        </p:nvSpPr>
        <p:spPr>
          <a:xfrm>
            <a:off x="7015163" y="765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1" name="Ovale 330"/>
          <p:cNvSpPr/>
          <p:nvPr/>
        </p:nvSpPr>
        <p:spPr>
          <a:xfrm>
            <a:off x="4999038" y="765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2" name="Ovale 331"/>
          <p:cNvSpPr/>
          <p:nvPr/>
        </p:nvSpPr>
        <p:spPr>
          <a:xfrm>
            <a:off x="5502275" y="765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3" name="Ovale 332"/>
          <p:cNvSpPr/>
          <p:nvPr/>
        </p:nvSpPr>
        <p:spPr>
          <a:xfrm>
            <a:off x="6007100" y="765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4" name="Ovale 333"/>
          <p:cNvSpPr/>
          <p:nvPr/>
        </p:nvSpPr>
        <p:spPr>
          <a:xfrm>
            <a:off x="7518400" y="765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5" name="Ovale 334"/>
          <p:cNvSpPr/>
          <p:nvPr/>
        </p:nvSpPr>
        <p:spPr>
          <a:xfrm>
            <a:off x="8023225" y="765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6" name="Ovale 335"/>
          <p:cNvSpPr/>
          <p:nvPr/>
        </p:nvSpPr>
        <p:spPr>
          <a:xfrm>
            <a:off x="3990975" y="763588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7" name="Ovale 336"/>
          <p:cNvSpPr/>
          <p:nvPr/>
        </p:nvSpPr>
        <p:spPr>
          <a:xfrm>
            <a:off x="4495800" y="763588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39" name="Ovale 338"/>
          <p:cNvSpPr/>
          <p:nvPr/>
        </p:nvSpPr>
        <p:spPr>
          <a:xfrm>
            <a:off x="8023225" y="3354388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0" name="Ovale 339"/>
          <p:cNvSpPr/>
          <p:nvPr/>
        </p:nvSpPr>
        <p:spPr>
          <a:xfrm>
            <a:off x="8023225" y="2490788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1" name="Ovale 340"/>
          <p:cNvSpPr/>
          <p:nvPr/>
        </p:nvSpPr>
        <p:spPr>
          <a:xfrm>
            <a:off x="8023225" y="2922588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2" name="Ovale 341"/>
          <p:cNvSpPr/>
          <p:nvPr/>
        </p:nvSpPr>
        <p:spPr>
          <a:xfrm>
            <a:off x="8023225" y="3787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3" name="Ovale 342"/>
          <p:cNvSpPr/>
          <p:nvPr/>
        </p:nvSpPr>
        <p:spPr>
          <a:xfrm>
            <a:off x="8023225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4" name="Ovale 343"/>
          <p:cNvSpPr/>
          <p:nvPr/>
        </p:nvSpPr>
        <p:spPr>
          <a:xfrm>
            <a:off x="8023225" y="4219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5" name="Ovale 344"/>
          <p:cNvSpPr/>
          <p:nvPr/>
        </p:nvSpPr>
        <p:spPr>
          <a:xfrm>
            <a:off x="8023225" y="50847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6" name="Ovale 345"/>
          <p:cNvSpPr/>
          <p:nvPr/>
        </p:nvSpPr>
        <p:spPr>
          <a:xfrm>
            <a:off x="8024813" y="1627188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8" name="Ovale 347"/>
          <p:cNvSpPr/>
          <p:nvPr/>
        </p:nvSpPr>
        <p:spPr>
          <a:xfrm>
            <a:off x="8024813" y="1195388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49" name="Ovale 348"/>
          <p:cNvSpPr/>
          <p:nvPr/>
        </p:nvSpPr>
        <p:spPr>
          <a:xfrm>
            <a:off x="8024813" y="20605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0" name="Ovale 349"/>
          <p:cNvSpPr/>
          <p:nvPr/>
        </p:nvSpPr>
        <p:spPr>
          <a:xfrm>
            <a:off x="1974850" y="3355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1" name="Ovale 350"/>
          <p:cNvSpPr/>
          <p:nvPr/>
        </p:nvSpPr>
        <p:spPr>
          <a:xfrm>
            <a:off x="1974850" y="24923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2" name="Ovale 351"/>
          <p:cNvSpPr/>
          <p:nvPr/>
        </p:nvSpPr>
        <p:spPr>
          <a:xfrm>
            <a:off x="1974850" y="2924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353" name="Ovale 352"/>
          <p:cNvSpPr/>
          <p:nvPr/>
        </p:nvSpPr>
        <p:spPr>
          <a:xfrm>
            <a:off x="1974850" y="37893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0" name="Ovale 479"/>
          <p:cNvSpPr/>
          <p:nvPr/>
        </p:nvSpPr>
        <p:spPr>
          <a:xfrm>
            <a:off x="1974850" y="46529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1" name="Ovale 480"/>
          <p:cNvSpPr/>
          <p:nvPr/>
        </p:nvSpPr>
        <p:spPr>
          <a:xfrm>
            <a:off x="1974850" y="4221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2" name="Ovale 481"/>
          <p:cNvSpPr/>
          <p:nvPr/>
        </p:nvSpPr>
        <p:spPr>
          <a:xfrm>
            <a:off x="1974850" y="5086350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83" name="Ovale 482"/>
          <p:cNvSpPr/>
          <p:nvPr/>
        </p:nvSpPr>
        <p:spPr>
          <a:xfrm>
            <a:off x="1974850" y="16287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6" name="Ovale 495"/>
          <p:cNvSpPr/>
          <p:nvPr/>
        </p:nvSpPr>
        <p:spPr>
          <a:xfrm>
            <a:off x="1974850" y="11969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497" name="Ovale 496"/>
          <p:cNvSpPr/>
          <p:nvPr/>
        </p:nvSpPr>
        <p:spPr>
          <a:xfrm>
            <a:off x="1974850" y="20621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11" name="Ovale 510"/>
          <p:cNvSpPr/>
          <p:nvPr/>
        </p:nvSpPr>
        <p:spPr>
          <a:xfrm>
            <a:off x="2479675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12" name="Ovale 511"/>
          <p:cNvSpPr/>
          <p:nvPr/>
        </p:nvSpPr>
        <p:spPr>
          <a:xfrm>
            <a:off x="2982913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13" name="Ovale 512"/>
          <p:cNvSpPr/>
          <p:nvPr/>
        </p:nvSpPr>
        <p:spPr>
          <a:xfrm>
            <a:off x="3487738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14" name="Ovale 513"/>
          <p:cNvSpPr/>
          <p:nvPr/>
        </p:nvSpPr>
        <p:spPr>
          <a:xfrm>
            <a:off x="1974850" y="5516563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15" name="Ovale 514"/>
          <p:cNvSpPr/>
          <p:nvPr/>
        </p:nvSpPr>
        <p:spPr>
          <a:xfrm>
            <a:off x="2479675" y="765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16" name="Ovale 515"/>
          <p:cNvSpPr/>
          <p:nvPr/>
        </p:nvSpPr>
        <p:spPr>
          <a:xfrm>
            <a:off x="2982913" y="765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17" name="Ovale 516"/>
          <p:cNvSpPr/>
          <p:nvPr/>
        </p:nvSpPr>
        <p:spPr>
          <a:xfrm>
            <a:off x="3487738" y="765175"/>
            <a:ext cx="431800" cy="36036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  <p:sp>
        <p:nvSpPr>
          <p:cNvPr id="518" name="Ovale 517"/>
          <p:cNvSpPr/>
          <p:nvPr/>
        </p:nvSpPr>
        <p:spPr>
          <a:xfrm>
            <a:off x="1974850" y="763588"/>
            <a:ext cx="431800" cy="36036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it-IT" sz="2400" i="0">
              <a:solidFill>
                <a:prstClr val="white"/>
              </a:solidFill>
            </a:endParaRPr>
          </a:p>
        </p:txBody>
      </p:sp>
    </p:spTree>
    <p:custDataLst>
      <p:tags r:id="rId1"/>
    </p:custData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2000" fill="hold"/>
                                        <p:tgtEl>
                                          <p:spTgt spid="5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2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2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2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2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2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2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2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2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2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2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2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2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2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2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2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2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20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2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2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2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2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2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2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20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2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2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2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2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2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2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2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" dur="20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20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20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2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8" dur="2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2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2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2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" dur="2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2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20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2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0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2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6" dur="2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2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2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20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2" dur="2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2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20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2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8" dur="2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2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2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20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4" dur="2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2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2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20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0" dur="2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2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2" dur="20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20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6" dur="20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20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20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20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2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20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8" dur="2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2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0" dur="2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20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4" dur="20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20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20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 nodeType="clickPar">
                      <p:stCondLst>
                        <p:cond delay="indefinite"/>
                      </p:stCondLst>
                      <p:childTnLst>
                        <p:par>
                          <p:cTn id="1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9" presetID="3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20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2" dur="20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20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20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20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8" dur="2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9" dur="2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2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20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4" dur="2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2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2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20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0" dur="2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2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20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2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6" dur="2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2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8" dur="2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2" dur="20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3" dur="20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4" dur="20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20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8" dur="2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9" dur="2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2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20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4" dur="20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20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20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9" dur="2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0" dur="2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2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2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5" dur="20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6" dur="2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2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8" dur="20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1" dur="2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2" dur="2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3" dur="2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4" dur="2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20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8" dur="2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9" dur="2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20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20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4" dur="2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2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2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9" dur="20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0" dur="2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2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2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5" dur="20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6" dur="2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2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2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20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2" dur="2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2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2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2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8" dur="2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2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2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3" dur="2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4" dur="2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2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2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20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0" dur="2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2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20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5" dur="2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6" dur="2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2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2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1" dur="20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2" dur="20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20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4" dur="20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7" dur="2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8" dur="2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9" dur="2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0" dur="20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20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4" dur="2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5" dur="2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6" dur="20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20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0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1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2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2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6" dur="20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7" dur="20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20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1" dur="20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2" dur="2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2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4" dur="2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7" dur="2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8" dur="2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9" dur="2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0" dur="2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20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4" dur="2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5" dur="2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6" dur="20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20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0" dur="2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1" dur="2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2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5" dur="20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6" dur="20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7" dur="20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20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1" dur="20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2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4" dur="200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7" dur="20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8" dur="20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9" dur="20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200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3" dur="20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4" dur="2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2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20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9" dur="2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0" dur="20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1" dur="20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20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5" dur="20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6" dur="20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20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200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1" dur="20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2" dur="20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20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4" dur="20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20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8" dur="20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20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20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20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4" dur="20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5" dur="20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200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9" dur="20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0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1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2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5" dur="20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6" dur="20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20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8" dur="20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2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2" dur="2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3" dur="2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4" dur="20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7" dur="20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8" dur="20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9" dur="20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0" dur="20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3" dur="20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4" dur="2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5" dur="2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6" dur="2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9" dur="2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0" dur="20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1" dur="20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2" dur="20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5" dur="2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6" dur="2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7" dur="2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8" dur="20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1" dur="20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2" dur="20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3" dur="20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4" dur="20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7" dur="20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8" dur="20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9" dur="20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0" dur="20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3" dur="2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5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6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9" dur="20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0" dur="2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1" dur="2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2" dur="2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5" dur="20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6" dur="20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7" dur="20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8" dur="20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1" dur="2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2" dur="2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3" dur="2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4" dur="20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7" dur="2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8" dur="2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9" dur="2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0" dur="2000" fill="hold"/>
                                        <p:tgtEl>
                                          <p:spTgt spid="2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3" dur="2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4" dur="20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5" dur="20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6" dur="20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9" dur="2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0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1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2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5" dur="2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6" dur="20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7" dur="20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8" dur="20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1" dur="20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2" dur="200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3" dur="200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4" dur="200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7" dur="2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8" dur="2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9" dur="2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0" dur="2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3" dur="2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4" dur="2000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5" dur="2000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6" dur="2000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9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0" dur="2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1" dur="2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2" dur="2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5" dur="2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6" dur="2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7" dur="2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8" dur="20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1" dur="2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2" dur="20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3" dur="20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4" dur="20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7" dur="20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8" dur="20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9" dur="20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0" dur="20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3" dur="20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4" dur="2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5" dur="2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6" dur="2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9" dur="2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0" dur="20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1" dur="20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2" dur="20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5" dur="20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6" dur="200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7" dur="200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8" dur="200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1" dur="20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2" dur="20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3" dur="20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4" dur="20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7" dur="2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8" dur="2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9" dur="2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0" dur="2000" fill="hold"/>
                                        <p:tgtEl>
                                          <p:spTgt spid="2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3" dur="2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4" dur="20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5" dur="20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6" dur="20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9" dur="2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0" dur="2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1" dur="2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2" dur="2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5" dur="20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6" dur="2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7" dur="2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8" dur="20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1" dur="20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2" dur="2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3" dur="2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4" dur="2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7" dur="20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8" dur="20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9" dur="20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0" dur="2000" fill="hold"/>
                                        <p:tgtEl>
                                          <p:spTgt spid="2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3" dur="20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4" dur="2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5" dur="2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6" dur="20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9" dur="20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0" dur="2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1" dur="2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2" dur="2000" fill="hold"/>
                                        <p:tgtEl>
                                          <p:spTgt spid="2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5" dur="20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6" dur="2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7" dur="2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8" dur="2000" fill="hold"/>
                                        <p:tgtEl>
                                          <p:spTgt spid="2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1" dur="20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2" dur="2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3" dur="2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4" dur="2000" fill="hold"/>
                                        <p:tgtEl>
                                          <p:spTgt spid="2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7" dur="20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8" dur="20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9" dur="20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0" dur="2000" fill="hold"/>
                                        <p:tgtEl>
                                          <p:spTgt spid="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3" dur="20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4" dur="20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5" dur="20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6" dur="2000" fill="hold"/>
                                        <p:tgtEl>
                                          <p:spTgt spid="2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9" dur="20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0" dur="2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1" dur="2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2" dur="2000" fill="hold"/>
                                        <p:tgtEl>
                                          <p:spTgt spid="2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5" dur="20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6" dur="2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7" dur="2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8" dur="2000" fill="hold"/>
                                        <p:tgtEl>
                                          <p:spTgt spid="3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1" dur="20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2" dur="200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3" dur="200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4" dur="2000" fill="hold"/>
                                        <p:tgtEl>
                                          <p:spTgt spid="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7" dur="20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8" dur="2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9" dur="2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0" dur="2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1" fill="hold" nodeType="clickPar">
                      <p:stCondLst>
                        <p:cond delay="indefinite"/>
                      </p:stCondLst>
                      <p:childTnLst>
                        <p:par>
                          <p:cTn id="6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3" presetID="3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5" dur="20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6" dur="2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2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2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1" dur="20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2" dur="20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20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20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7" dur="20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8" dur="2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2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20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3" dur="20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4" dur="2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2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20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9" dur="2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0" dur="2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2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2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5" dur="20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6" dur="20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20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20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1" dur="20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2" dur="20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20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2000" fill="hold"/>
                                        <p:tgtEl>
                                          <p:spTgt spid="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7" dur="2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8" dur="2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2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2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3" dur="2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4" dur="2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2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20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9" dur="20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0" dur="2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2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2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5" dur="20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6" dur="2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2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20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1" dur="20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2" dur="20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20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20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7" dur="20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8" dur="20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20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20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3" dur="20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4" dur="20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20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20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9" dur="2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0" dur="200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200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200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5" dur="2000"/>
                                        <p:tgtEl>
                                          <p:spTgt spid="3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6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1" dur="20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2" dur="200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200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2000" fill="hold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7" dur="20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8" dur="20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20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20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3" dur="2000"/>
                                        <p:tgtEl>
                                          <p:spTgt spid="3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74" dur="20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20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20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9" dur="2000"/>
                                        <p:tgtEl>
                                          <p:spTgt spid="3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0" dur="20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20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20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5" dur="20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6" dur="2000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2000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2000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1" dur="20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92" dur="2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2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2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7" dur="20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98" dur="2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2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20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3" dur="20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4" dur="200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200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200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9" dur="20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10" dur="2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2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2000" fill="hold"/>
                                        <p:tgtEl>
                                          <p:spTgt spid="3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5" dur="20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16" dur="200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200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200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1" dur="20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22" dur="2000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2000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2000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7" dur="20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28" dur="2000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2000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2000" fill="hold"/>
                                        <p:tgtEl>
                                          <p:spTgt spid="3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3" dur="2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34" dur="200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200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200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9" dur="20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0" dur="20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20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20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5" dur="20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6" dur="20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20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20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1" dur="20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2" dur="2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2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2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7" dur="20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8" dur="20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20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20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3" dur="2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4" dur="20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20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20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9" dur="20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70" dur="2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2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2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5" dur="20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76" dur="2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2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2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1" dur="20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2" dur="20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20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20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7" dur="2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8" dur="2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2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2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3" dur="2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94" dur="2000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2000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2000" fill="hold"/>
                                        <p:tgtEl>
                                          <p:spTgt spid="3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9" dur="2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0" dur="2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2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2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5" dur="2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6" dur="2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2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2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1" dur="2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12" dur="200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200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2000" fill="hold"/>
                                        <p:tgtEl>
                                          <p:spTgt spid="3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7" dur="2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18" dur="2000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2000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2000" fill="hold"/>
                                        <p:tgtEl>
                                          <p:spTgt spid="3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3" dur="2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4" dur="200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200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2000" fill="hold"/>
                                        <p:tgtEl>
                                          <p:spTgt spid="3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9" dur="2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30" dur="2000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2000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2000" fill="hold"/>
                                        <p:tgtEl>
                                          <p:spTgt spid="3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5" dur="20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36" dur="20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20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2000" fill="hold"/>
                                        <p:tgtEl>
                                          <p:spTgt spid="4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1" dur="20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42" dur="2000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2000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2000" fill="hold"/>
                                        <p:tgtEl>
                                          <p:spTgt spid="4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7" dur="200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48" dur="20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20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20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3" dur="20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4" dur="20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20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2000" fill="hold"/>
                                        <p:tgtEl>
                                          <p:spTgt spid="4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9" dur="20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60" dur="20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20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20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5" dur="20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66" dur="2000" fill="hold"/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7" dur="2000" fill="hold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2000" fill="hold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1" dur="2000"/>
                                        <p:tgtEl>
                                          <p:spTgt spid="5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2" dur="2000" fill="hold"/>
                                        <p:tgtEl>
                                          <p:spTgt spid="5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2000" fill="hold"/>
                                        <p:tgtEl>
                                          <p:spTgt spid="5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4" dur="2000" fill="hold"/>
                                        <p:tgtEl>
                                          <p:spTgt spid="5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7" dur="2000"/>
                                        <p:tgtEl>
                                          <p:spTgt spid="5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8" dur="2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9" dur="2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2000" fill="hold"/>
                                        <p:tgtEl>
                                          <p:spTgt spid="5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3" dur="2000"/>
                                        <p:tgtEl>
                                          <p:spTgt spid="5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84" dur="2000" fill="hold"/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5" dur="2000" fill="hold"/>
                                        <p:tgtEl>
                                          <p:spTgt spid="5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6" dur="2000" fill="hold"/>
                                        <p:tgtEl>
                                          <p:spTgt spid="5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7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9" dur="20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0" dur="2000" fill="hold"/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1" dur="2000" fill="hold"/>
                                        <p:tgtEl>
                                          <p:spTgt spid="5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2" dur="2000" fill="hold"/>
                                        <p:tgtEl>
                                          <p:spTgt spid="5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3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5" dur="2000"/>
                                        <p:tgtEl>
                                          <p:spTgt spid="5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6" dur="2000" fill="hold"/>
                                        <p:tgtEl>
                                          <p:spTgt spid="5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7" dur="2000" fill="hold"/>
                                        <p:tgtEl>
                                          <p:spTgt spid="5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8" dur="2000" fill="hold"/>
                                        <p:tgtEl>
                                          <p:spTgt spid="5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9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1" dur="2000"/>
                                        <p:tgtEl>
                                          <p:spTgt spid="5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2" dur="2000" fill="hold"/>
                                        <p:tgtEl>
                                          <p:spTgt spid="5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3" dur="2000" fill="hold"/>
                                        <p:tgtEl>
                                          <p:spTgt spid="5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4" dur="2000" fill="hold"/>
                                        <p:tgtEl>
                                          <p:spTgt spid="5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7" dur="2000"/>
                                        <p:tgtEl>
                                          <p:spTgt spid="5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8" dur="2000" fill="hold"/>
                                        <p:tgtEl>
                                          <p:spTgt spid="5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9" dur="2000" fill="hold"/>
                                        <p:tgtEl>
                                          <p:spTgt spid="5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0" dur="2000" fill="hold"/>
                                        <p:tgtEl>
                                          <p:spTgt spid="5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1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3" dur="20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14" dur="2000" fill="hold"/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2000" fill="hold"/>
                                        <p:tgtEl>
                                          <p:spTgt spid="5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6" dur="2000" fill="hold"/>
                                        <p:tgtEl>
                                          <p:spTgt spid="5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8" grpId="0" animBg="1"/>
      <p:bldP spid="175" grpId="0" animBg="1"/>
      <p:bldP spid="176" grpId="0" animBg="1"/>
      <p:bldP spid="177" grpId="0" animBg="1"/>
      <p:bldP spid="178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7" grpId="0" animBg="1"/>
      <p:bldP spid="188" grpId="0" animBg="1"/>
      <p:bldP spid="189" grpId="0" animBg="1"/>
      <p:bldP spid="190" grpId="0" animBg="1"/>
      <p:bldP spid="191" grpId="0" animBg="1"/>
      <p:bldP spid="193" grpId="0" animBg="1"/>
      <p:bldP spid="194" grpId="0" animBg="1"/>
      <p:bldP spid="195" grpId="0" animBg="1"/>
      <p:bldP spid="198" grpId="0" animBg="1"/>
      <p:bldP spid="199" grpId="0" animBg="1"/>
      <p:bldP spid="200" grpId="0" animBg="1"/>
      <p:bldP spid="201" grpId="0" animBg="1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212" grpId="0" animBg="1"/>
      <p:bldP spid="213" grpId="0" animBg="1"/>
      <p:bldP spid="214" grpId="0" animBg="1"/>
      <p:bldP spid="215" grpId="0" animBg="1"/>
      <p:bldP spid="216" grpId="0" animBg="1"/>
      <p:bldP spid="217" grpId="0" animBg="1"/>
      <p:bldP spid="218" grpId="0" animBg="1"/>
      <p:bldP spid="219" grpId="0" animBg="1"/>
      <p:bldP spid="220" grpId="0" animBg="1"/>
      <p:bldP spid="222" grpId="0" animBg="1"/>
      <p:bldP spid="223" grpId="0" animBg="1"/>
      <p:bldP spid="224" grpId="0" animBg="1"/>
      <p:bldP spid="225" grpId="0" animBg="1"/>
      <p:bldP spid="226" grpId="0" animBg="1"/>
      <p:bldP spid="227" grpId="0" animBg="1"/>
      <p:bldP spid="228" grpId="0" animBg="1"/>
      <p:bldP spid="229" grpId="0" animBg="1"/>
      <p:bldP spid="230" grpId="0" animBg="1"/>
      <p:bldP spid="231" grpId="0" animBg="1"/>
      <p:bldP spid="232" grpId="0" animBg="1"/>
      <p:bldP spid="233" grpId="0" animBg="1"/>
      <p:bldP spid="234" grpId="0" animBg="1"/>
      <p:bldP spid="235" grpId="0" animBg="1"/>
      <p:bldP spid="236" grpId="0" animBg="1"/>
      <p:bldP spid="237" grpId="0" animBg="1"/>
      <p:bldP spid="238" grpId="0" animBg="1"/>
      <p:bldP spid="239" grpId="0" animBg="1"/>
      <p:bldP spid="240" grpId="0" animBg="1"/>
      <p:bldP spid="241" grpId="0" animBg="1"/>
      <p:bldP spid="242" grpId="0" animBg="1"/>
      <p:bldP spid="243" grpId="0" animBg="1"/>
      <p:bldP spid="244" grpId="0" animBg="1"/>
      <p:bldP spid="246" grpId="0" animBg="1"/>
      <p:bldP spid="247" grpId="0" animBg="1"/>
      <p:bldP spid="248" grpId="0" animBg="1"/>
      <p:bldP spid="249" grpId="0" animBg="1"/>
      <p:bldP spid="252" grpId="0" animBg="1"/>
      <p:bldP spid="254" grpId="0" animBg="1"/>
      <p:bldP spid="255" grpId="0" animBg="1"/>
      <p:bldP spid="256" grpId="0" animBg="1"/>
      <p:bldP spid="257" grpId="0" animBg="1"/>
      <p:bldP spid="258" grpId="0" animBg="1"/>
      <p:bldP spid="259" grpId="0" animBg="1"/>
      <p:bldP spid="260" grpId="0" animBg="1"/>
      <p:bldP spid="262" grpId="0" animBg="1"/>
      <p:bldP spid="263" grpId="0" animBg="1"/>
      <p:bldP spid="264" grpId="0" animBg="1"/>
      <p:bldP spid="265" grpId="0" animBg="1"/>
      <p:bldP spid="266" grpId="0" animBg="1"/>
      <p:bldP spid="267" grpId="0" animBg="1"/>
      <p:bldP spid="268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6" grpId="0" animBg="1"/>
      <p:bldP spid="278" grpId="0" animBg="1"/>
      <p:bldP spid="279" grpId="0" animBg="1"/>
      <p:bldP spid="280" grpId="0" animBg="1"/>
      <p:bldP spid="281" grpId="0" animBg="1"/>
      <p:bldP spid="282" grpId="0" animBg="1"/>
      <p:bldP spid="283" grpId="0" animBg="1"/>
      <p:bldP spid="284" grpId="0" animBg="1"/>
      <p:bldP spid="286" grpId="0" animBg="1"/>
      <p:bldP spid="287" grpId="0" animBg="1"/>
      <p:bldP spid="288" grpId="0" animBg="1"/>
      <p:bldP spid="289" grpId="0" animBg="1"/>
      <p:bldP spid="290" grpId="0" animBg="1"/>
      <p:bldP spid="291" grpId="0" animBg="1"/>
      <p:bldP spid="292" grpId="0" animBg="1"/>
      <p:bldP spid="294" grpId="0" animBg="1"/>
      <p:bldP spid="295" grpId="0" animBg="1"/>
      <p:bldP spid="296" grpId="0" animBg="1"/>
      <p:bldP spid="297" grpId="0" animBg="1"/>
      <p:bldP spid="298" grpId="0" animBg="1"/>
      <p:bldP spid="299" grpId="0" animBg="1"/>
      <p:bldP spid="300" grpId="0" animBg="1"/>
      <p:bldP spid="301" grpId="0" animBg="1"/>
      <p:bldP spid="302" grpId="0" animBg="1"/>
      <p:bldP spid="303" grpId="0" animBg="1"/>
      <p:bldP spid="304" grpId="0" animBg="1"/>
      <p:bldP spid="311" grpId="0" animBg="1"/>
      <p:bldP spid="312" grpId="0" animBg="1"/>
      <p:bldP spid="313" grpId="0" animBg="1"/>
      <p:bldP spid="314" grpId="0" animBg="1"/>
      <p:bldP spid="315" grpId="0" animBg="1"/>
      <p:bldP spid="316" grpId="0" animBg="1"/>
      <p:bldP spid="317" grpId="0" animBg="1"/>
      <p:bldP spid="318" grpId="0" animBg="1"/>
      <p:bldP spid="319" grpId="0" animBg="1"/>
      <p:bldP spid="320" grpId="0" animBg="1"/>
      <p:bldP spid="321" grpId="0" animBg="1"/>
      <p:bldP spid="322" grpId="0" animBg="1"/>
      <p:bldP spid="323" grpId="0" animBg="1"/>
      <p:bldP spid="324" grpId="0" animBg="1"/>
      <p:bldP spid="325" grpId="0" animBg="1"/>
      <p:bldP spid="326" grpId="0" animBg="1"/>
      <p:bldP spid="327" grpId="0" animBg="1"/>
      <p:bldP spid="328" grpId="0" animBg="1"/>
      <p:bldP spid="329" grpId="0" animBg="1"/>
      <p:bldP spid="330" grpId="0" animBg="1"/>
      <p:bldP spid="331" grpId="0" animBg="1"/>
      <p:bldP spid="332" grpId="0" animBg="1"/>
      <p:bldP spid="333" grpId="0" animBg="1"/>
      <p:bldP spid="334" grpId="0" animBg="1"/>
      <p:bldP spid="335" grpId="0" animBg="1"/>
      <p:bldP spid="336" grpId="0" animBg="1"/>
      <p:bldP spid="337" grpId="0" animBg="1"/>
      <p:bldP spid="339" grpId="0" animBg="1"/>
      <p:bldP spid="340" grpId="0" animBg="1"/>
      <p:bldP spid="341" grpId="0" animBg="1"/>
      <p:bldP spid="342" grpId="0" animBg="1"/>
      <p:bldP spid="343" grpId="0" animBg="1"/>
      <p:bldP spid="344" grpId="0" animBg="1"/>
      <p:bldP spid="345" grpId="0" animBg="1"/>
      <p:bldP spid="346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480" grpId="0" animBg="1"/>
      <p:bldP spid="481" grpId="0" animBg="1"/>
      <p:bldP spid="482" grpId="0" animBg="1"/>
      <p:bldP spid="483" grpId="0" animBg="1"/>
      <p:bldP spid="496" grpId="0" animBg="1"/>
      <p:bldP spid="497" grpId="0" animBg="1"/>
      <p:bldP spid="511" grpId="0" animBg="1"/>
      <p:bldP spid="512" grpId="0" animBg="1"/>
      <p:bldP spid="513" grpId="0" animBg="1"/>
      <p:bldP spid="514" grpId="0" animBg="1"/>
      <p:bldP spid="515" grpId="0" animBg="1"/>
      <p:bldP spid="516" grpId="0" animBg="1"/>
      <p:bldP spid="517" grpId="0" animBg="1"/>
      <p:bldP spid="518" grpId="0" animBg="1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634" name="Rectangle 2"/>
          <p:cNvSpPr>
            <a:spLocks noChangeArrowheads="1"/>
          </p:cNvSpPr>
          <p:nvPr/>
        </p:nvSpPr>
        <p:spPr bwMode="auto">
          <a:xfrm>
            <a:off x="608013" y="2133600"/>
            <a:ext cx="9477375" cy="3733800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it-IT" altLang="it-IT" sz="2400" i="0"/>
          </a:p>
        </p:txBody>
      </p:sp>
      <p:sp>
        <p:nvSpPr>
          <p:cNvPr id="325635" name="Rectangle 3"/>
          <p:cNvSpPr>
            <a:spLocks noChangeArrowheads="1"/>
          </p:cNvSpPr>
          <p:nvPr/>
        </p:nvSpPr>
        <p:spPr bwMode="auto">
          <a:xfrm>
            <a:off x="762000" y="533400"/>
            <a:ext cx="9080500" cy="1143000"/>
          </a:xfrm>
          <a:prstGeom prst="rect">
            <a:avLst/>
          </a:prstGeom>
          <a:solidFill>
            <a:schemeClr val="accent2"/>
          </a:solidFill>
          <a:ln w="57150" cmpd="thickThin">
            <a:solidFill>
              <a:srgbClr val="FFFF00"/>
            </a:solidFill>
            <a:miter lim="800000"/>
            <a:headEnd/>
            <a:tailEnd/>
          </a:ln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it-IT" b="1" i="0">
                <a:solidFill>
                  <a:srgbClr val="FFFF00"/>
                </a:solidFill>
                <a:latin typeface="Arial" panose="020B0604020202020204" pitchFamily="34" charset="0"/>
              </a:rPr>
              <a:t>POSSIBILI CAUSE DELL’INSORGENZA DELLE RESISTENZE BATTERICHE</a:t>
            </a:r>
            <a:endParaRPr lang="en-US" altLang="it-IT" i="0">
              <a:solidFill>
                <a:srgbClr val="FFFF00"/>
              </a:solidFill>
              <a:latin typeface="Arial" panose="020B0604020202020204" pitchFamily="34" charset="0"/>
            </a:endParaRPr>
          </a:p>
        </p:txBody>
      </p:sp>
      <p:sp>
        <p:nvSpPr>
          <p:cNvPr id="178180" name="Text Box 4"/>
          <p:cNvSpPr txBox="1">
            <a:spLocks noChangeArrowheads="1"/>
          </p:cNvSpPr>
          <p:nvPr/>
        </p:nvSpPr>
        <p:spPr bwMode="auto">
          <a:xfrm>
            <a:off x="1201738" y="2362200"/>
            <a:ext cx="69992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Pct val="120000"/>
              <a:buFont typeface="Wingdings" panose="05000000000000000000" pitchFamily="2" charset="2"/>
              <a:buChar char="ü"/>
            </a:pPr>
            <a:r>
              <a:rPr lang="it-IT" altLang="it-IT" b="1" i="0">
                <a:solidFill>
                  <a:schemeClr val="bg1"/>
                </a:solidFill>
                <a:latin typeface="Arial" panose="020B0604020202020204" pitchFamily="34" charset="0"/>
              </a:rPr>
              <a:t>USO ECCESSIVO DI ANTIBIOTICI</a:t>
            </a:r>
          </a:p>
        </p:txBody>
      </p:sp>
      <p:sp>
        <p:nvSpPr>
          <p:cNvPr id="178181" name="Text Box 5"/>
          <p:cNvSpPr txBox="1">
            <a:spLocks noChangeArrowheads="1"/>
          </p:cNvSpPr>
          <p:nvPr/>
        </p:nvSpPr>
        <p:spPr bwMode="auto">
          <a:xfrm>
            <a:off x="1201738" y="3276600"/>
            <a:ext cx="80359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Pct val="120000"/>
              <a:buFont typeface="Wingdings" panose="05000000000000000000" pitchFamily="2" charset="2"/>
              <a:buChar char="ü"/>
            </a:pPr>
            <a:r>
              <a:rPr lang="it-IT" altLang="it-IT" b="1" i="0">
                <a:solidFill>
                  <a:schemeClr val="bg1"/>
                </a:solidFill>
                <a:latin typeface="Arial" panose="020B0604020202020204" pitchFamily="34" charset="0"/>
              </a:rPr>
              <a:t>NON CORRETTO USO DI ANTIBIOTICI </a:t>
            </a:r>
          </a:p>
          <a:p>
            <a:pPr>
              <a:spcBef>
                <a:spcPct val="0"/>
              </a:spcBef>
              <a:buSzPct val="120000"/>
              <a:buFont typeface="Wingdings" panose="05000000000000000000" pitchFamily="2" charset="2"/>
              <a:buNone/>
            </a:pPr>
            <a:r>
              <a:rPr lang="it-IT" altLang="it-IT" b="1" i="0">
                <a:solidFill>
                  <a:schemeClr val="bg1"/>
                </a:solidFill>
                <a:latin typeface="Arial" panose="020B0604020202020204" pitchFamily="34" charset="0"/>
              </a:rPr>
              <a:t>   DA PARTE DEI PAZIENTI</a:t>
            </a:r>
          </a:p>
        </p:txBody>
      </p:sp>
      <p:sp>
        <p:nvSpPr>
          <p:cNvPr id="178182" name="Text Box 6"/>
          <p:cNvSpPr txBox="1">
            <a:spLocks noChangeArrowheads="1"/>
          </p:cNvSpPr>
          <p:nvPr/>
        </p:nvSpPr>
        <p:spPr bwMode="auto">
          <a:xfrm>
            <a:off x="1201738" y="4567238"/>
            <a:ext cx="756126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Pct val="120000"/>
              <a:buFont typeface="Wingdings" panose="05000000000000000000" pitchFamily="2" charset="2"/>
              <a:buChar char="ü"/>
            </a:pPr>
            <a:r>
              <a:rPr lang="it-IT" altLang="it-IT" b="1" i="0">
                <a:solidFill>
                  <a:schemeClr val="bg1"/>
                </a:solidFill>
                <a:latin typeface="Arial" panose="020B0604020202020204" pitchFamily="34" charset="0"/>
              </a:rPr>
              <a:t>USO MASSICCIO DI ANTIBIOTICI IN </a:t>
            </a:r>
          </a:p>
          <a:p>
            <a:pPr>
              <a:spcBef>
                <a:spcPct val="0"/>
              </a:spcBef>
              <a:buSzPct val="120000"/>
              <a:buFont typeface="Wingdings" panose="05000000000000000000" pitchFamily="2" charset="2"/>
              <a:buNone/>
            </a:pPr>
            <a:r>
              <a:rPr lang="it-IT" altLang="it-IT" b="1" i="0">
                <a:solidFill>
                  <a:schemeClr val="bg1"/>
                </a:solidFill>
                <a:latin typeface="Arial" panose="020B0604020202020204" pitchFamily="34" charset="0"/>
              </a:rPr>
              <a:t>   CAMPO ZOOTECNICO</a:t>
            </a:r>
          </a:p>
        </p:txBody>
      </p:sp>
    </p:spTree>
    <p:custDataLst>
      <p:tags r:id="rId1"/>
    </p:custDataLst>
  </p:cSld>
  <p:clrMapOvr>
    <a:masterClrMapping/>
  </p:clrMapOvr>
  <p:transition spd="med">
    <p:pull dir="r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8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78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8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180" grpId="0" autoUpdateAnimBg="0"/>
      <p:bldP spid="178181" grpId="0" autoUpdateAnimBg="0"/>
      <p:bldP spid="178182" grpId="0" autoUpdateAnimBg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82" name="Text Box 2"/>
          <p:cNvSpPr txBox="1">
            <a:spLocks noChangeArrowheads="1"/>
          </p:cNvSpPr>
          <p:nvPr/>
        </p:nvSpPr>
        <p:spPr bwMode="auto">
          <a:xfrm>
            <a:off x="319088" y="1341438"/>
            <a:ext cx="96012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57150" cmpd="thickThin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it-IT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STRATEGIE DI CONTROLLO DELLE RESISTENZE AGLI ANTIBIOTICI</a:t>
            </a:r>
            <a:endParaRPr lang="it-IT" altLang="en-US" sz="3600" dirty="0">
              <a:solidFill>
                <a:schemeClr val="bg1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7683" name="Text Box 3"/>
          <p:cNvSpPr txBox="1">
            <a:spLocks noChangeArrowheads="1"/>
          </p:cNvSpPr>
          <p:nvPr/>
        </p:nvSpPr>
        <p:spPr bwMode="auto">
          <a:xfrm>
            <a:off x="1000125" y="3284538"/>
            <a:ext cx="8643938" cy="1323975"/>
          </a:xfrm>
          <a:prstGeom prst="rect">
            <a:avLst/>
          </a:prstGeom>
          <a:solidFill>
            <a:srgbClr val="FF3E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marL="742950" indent="-74295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50000"/>
              </a:spcBef>
              <a:buFontTx/>
              <a:buAutoNum type="arabicParenR"/>
            </a:pPr>
            <a:r>
              <a:rPr lang="it-IT" altLang="en-US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RESTRIZIONE</a:t>
            </a:r>
          </a:p>
          <a:p>
            <a:pPr algn="just">
              <a:spcBef>
                <a:spcPct val="50000"/>
              </a:spcBef>
              <a:buFontTx/>
              <a:buAutoNum type="arabicParenR"/>
            </a:pPr>
            <a:r>
              <a:rPr lang="it-IT" altLang="en-US" b="1">
                <a:solidFill>
                  <a:schemeClr val="bg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ROTAZIONE</a:t>
            </a:r>
          </a:p>
        </p:txBody>
      </p:sp>
      <p:pic>
        <p:nvPicPr>
          <p:cNvPr id="327684" name="Immagine 3" descr="images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1"/>
    </p:custDataLst>
  </p:cSld>
  <p:clrMapOvr>
    <a:masterClrMapping/>
  </p:clrMapOvr>
  <p:transition spd="med">
    <p:pull dir="rd"/>
  </p:transition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Titolo 1"/>
          <p:cNvSpPr>
            <a:spLocks noGrp="1"/>
          </p:cNvSpPr>
          <p:nvPr>
            <p:ph type="title" idx="4294967295"/>
          </p:nvPr>
        </p:nvSpPr>
        <p:spPr>
          <a:xfrm>
            <a:off x="463550" y="1125538"/>
            <a:ext cx="9577388" cy="1512887"/>
          </a:xfrm>
        </p:spPr>
        <p:txBody>
          <a:bodyPr/>
          <a:lstStyle/>
          <a:p>
            <a:pPr eaLnBrk="1" hangingPunct="1"/>
            <a:r>
              <a:rPr lang="it-IT" altLang="en-US" sz="3600" b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COSA SI PUO</a:t>
            </a:r>
            <a:r>
              <a:rPr lang="it-IT" altLang="it-IT" sz="3600" b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’</a:t>
            </a:r>
            <a:r>
              <a:rPr lang="it-IT" altLang="en-US" sz="3600" b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FARE PER ARGINARE LE RESISTENZE</a:t>
            </a:r>
          </a:p>
        </p:txBody>
      </p:sp>
      <p:sp>
        <p:nvSpPr>
          <p:cNvPr id="4" name="Segnaposto contenuto 2"/>
          <p:cNvSpPr txBox="1">
            <a:spLocks/>
          </p:cNvSpPr>
          <p:nvPr/>
        </p:nvSpPr>
        <p:spPr bwMode="auto">
          <a:xfrm>
            <a:off x="606425" y="1989138"/>
            <a:ext cx="10287000" cy="1439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egnaposto contenuto 2"/>
          <p:cNvSpPr txBox="1">
            <a:spLocks/>
          </p:cNvSpPr>
          <p:nvPr/>
        </p:nvSpPr>
        <p:spPr bwMode="auto">
          <a:xfrm>
            <a:off x="247650" y="2925763"/>
            <a:ext cx="9791700" cy="2951162"/>
          </a:xfrm>
          <a:prstGeom prst="rect">
            <a:avLst/>
          </a:prstGeom>
          <a:solidFill>
            <a:srgbClr val="FF3E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   COINVOLGERE TUTTE LE FIGURE CHE A VARIO   TITOLO    CONTRIBUISCONO ALL</a:t>
            </a:r>
            <a:r>
              <a:rPr kumimoji="0" lang="it-IT" altLang="it-IT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’</a:t>
            </a:r>
            <a:r>
              <a:rPr kumimoji="0" lang="it-IT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rPr>
              <a:t>AUMENTO   DELLE   RESISTENZE BATTERICHE   AGLI   ANTIBIOTICI ED IN PARTICOLARE: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en-US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en-US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en-US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7" name="Segnaposto contenuto 2"/>
          <p:cNvSpPr txBox="1">
            <a:spLocks/>
          </p:cNvSpPr>
          <p:nvPr/>
        </p:nvSpPr>
        <p:spPr bwMode="auto">
          <a:xfrm>
            <a:off x="-41275" y="5518150"/>
            <a:ext cx="10287000" cy="1439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211974" name="Immagine 7" descr="images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5351090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utoUpdateAnimBg="0"/>
      <p:bldP spid="6" grpId="0" animBg="1" autoUpdateAnimBg="0"/>
      <p:bldP spid="7" grpId="0" autoUpdateAnimBg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682" name="Immagine 7" descr="images.jpg">
            <a:extLst>
              <a:ext uri="{FF2B5EF4-FFF2-40B4-BE49-F238E27FC236}">
                <a16:creationId xmlns:a16="http://schemas.microsoft.com/office/drawing/2014/main" id="{CC38CCB2-048B-BF4C-95DD-8A435D3798B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Tabella 1">
            <a:extLst>
              <a:ext uri="{FF2B5EF4-FFF2-40B4-BE49-F238E27FC236}">
                <a16:creationId xmlns:a16="http://schemas.microsoft.com/office/drawing/2014/main" id="{686AD568-CB8F-784F-A306-C86916402DA7}"/>
              </a:ext>
            </a:extLst>
          </p:cNvPr>
          <p:cNvGraphicFramePr>
            <a:graphicFrameLocks noGrp="1"/>
          </p:cNvGraphicFramePr>
          <p:nvPr/>
        </p:nvGraphicFramePr>
        <p:xfrm>
          <a:off x="103188" y="1773238"/>
          <a:ext cx="10080625" cy="46688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1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204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88801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MEDICO/</a:t>
                      </a:r>
                    </a:p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ODONTOIATRA</a:t>
                      </a:r>
                      <a:r>
                        <a:rPr lang="it-IT" altLang="en-US" sz="14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:</a:t>
                      </a:r>
                      <a:r>
                        <a:rPr lang="it-IT" alt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 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PRESCRIVERE ANTIBIOTICI SOLO QUANDO LO RITIENE NECESSARIO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IL PAZIENTE SU CORRETTO UTILIZZO DEGLI ANTIBIOTICI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88801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PAZIENTE</a:t>
                      </a:r>
                      <a:r>
                        <a:rPr lang="it-IT" alt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: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PRESCRIVERE ANTIBIOTICI SOLO QUANDO LO RITIENE NECESSARIO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IL PAZIENTE SU CORRETTO UTILIZZO DEGLI ANTIBIOTICI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23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FARMACISTA: 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DISPENSARE ANTIBIOTICI SOLO SU PRESCRIZIONE      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DEL  MEDICO</a:t>
                      </a:r>
                    </a:p>
                  </a:txBody>
                  <a:tcPr marL="91436" marR="91436" marT="45723" marB="45723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23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MICROBIOLOGO: 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METTERE A DISPOSIZIONE DEL MEDICO IL DATO                              AGGIORNATO SULLE RESISTENZE TERRITORIALI</a:t>
                      </a:r>
                    </a:p>
                  </a:txBody>
                  <a:tcPr marL="91436" marR="91436" marT="45723" marB="45723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65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GIORNALISTA: 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FARE INFORMAZIONE  SU CARTA STAMPATA E TELEVISIONI</a:t>
                      </a:r>
                    </a:p>
                  </a:txBody>
                  <a:tcPr marL="91436" marR="91436" marT="45723" marB="45723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40123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SCUOLA: 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tc>
                  <a:txBody>
                    <a:bodyPr/>
                    <a:lstStyle/>
                    <a:p>
                      <a:pPr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E SENSIBILIZZARE GLI  STUDENTI SUL FENOMENO DELLE RESISTENZE  </a:t>
                      </a:r>
                    </a:p>
                  </a:txBody>
                  <a:tcPr marL="91436" marR="91436" marT="45723" marB="45723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99706" name="Rettangolo 4">
            <a:extLst>
              <a:ext uri="{FF2B5EF4-FFF2-40B4-BE49-F238E27FC236}">
                <a16:creationId xmlns:a16="http://schemas.microsoft.com/office/drawing/2014/main" id="{0A90C4A7-C4FF-644A-BC04-1EED434454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951163"/>
            <a:ext cx="10256838" cy="3933825"/>
          </a:xfrm>
          <a:prstGeom prst="rect">
            <a:avLst/>
          </a:prstGeom>
          <a:solidFill>
            <a:srgbClr val="0000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54499780"/>
      </p:ext>
    </p:extLst>
  </p:cSld>
  <p:clrMapOvr>
    <a:masterClrMapping/>
  </p:clrMapOvr>
  <p:transition/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1730" name="Immagine 7" descr="images.jpg">
            <a:extLst>
              <a:ext uri="{FF2B5EF4-FFF2-40B4-BE49-F238E27FC236}">
                <a16:creationId xmlns:a16="http://schemas.microsoft.com/office/drawing/2014/main" id="{EBE71E3B-631E-7F48-81CD-B31E9998954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Tabella 1">
            <a:extLst>
              <a:ext uri="{FF2B5EF4-FFF2-40B4-BE49-F238E27FC236}">
                <a16:creationId xmlns:a16="http://schemas.microsoft.com/office/drawing/2014/main" id="{BF3F6B2A-FD57-F14A-BA0F-5C0F37E35904}"/>
              </a:ext>
            </a:extLst>
          </p:cNvPr>
          <p:cNvGraphicFramePr>
            <a:graphicFrameLocks noGrp="1"/>
          </p:cNvGraphicFramePr>
          <p:nvPr/>
        </p:nvGraphicFramePr>
        <p:xfrm>
          <a:off x="103188" y="1773238"/>
          <a:ext cx="10080625" cy="439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1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204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MEDICO/</a:t>
                      </a:r>
                    </a:p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ODONTOIATRA</a:t>
                      </a:r>
                      <a:r>
                        <a:rPr lang="it-IT" altLang="en-US" sz="14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:</a:t>
                      </a:r>
                      <a:r>
                        <a:rPr lang="it-IT" alt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PRESCRIVERE ANTIBIOTICI SOLO QUANDO LO RITIENE NECESSARIO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IL PAZIENTE SU CORRETTO UTILIZZO DEGLI ANTIBIOTICI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PAZIENTE</a:t>
                      </a:r>
                      <a:r>
                        <a:rPr lang="it-IT" alt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: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UTILIZZARE ANTIBIOTICI SOLO SE PRESCRITTI DAL MEDICO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SEGUENDO SCRUPOLOSAMENTE LE INDICAZIONI RICEVUTE (POSOLOGIA, DURATA, INTERVALLO TRA LE DOSI)  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FARMACISTA: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DISPENSARE ANTIBIOTICI SOLO SU PRESCRIZIONE      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DEL  MEDICO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MICROBIOLOGO: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METTERE A DISPOSIZIONE DEL MEDICO IL DATO                              AGGIORNATO SULLE RESISTENZE TERRITORIALI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GIORNALISTA: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FARE INFORMAZIONE  SU CARTA STAMPATA E TELEVISIONI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SCUOLA: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E SENSIBILIZZARE GLI  STUDENTI SUL FENOMENO DELLE RESISTENZE  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01754" name="Rettangolo 4">
            <a:extLst>
              <a:ext uri="{FF2B5EF4-FFF2-40B4-BE49-F238E27FC236}">
                <a16:creationId xmlns:a16="http://schemas.microsoft.com/office/drawing/2014/main" id="{9877B858-2ADF-6449-8085-A144EF480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63" y="3860800"/>
            <a:ext cx="10256837" cy="2663825"/>
          </a:xfrm>
          <a:prstGeom prst="rect">
            <a:avLst/>
          </a:prstGeom>
          <a:solidFill>
            <a:srgbClr val="0000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45076312"/>
      </p:ext>
    </p:extLst>
  </p:cSld>
  <p:clrMapOvr>
    <a:masterClrMapping/>
  </p:clrMapOvr>
  <p:transition/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3778" name="Immagine 7" descr="images.jpg">
            <a:extLst>
              <a:ext uri="{FF2B5EF4-FFF2-40B4-BE49-F238E27FC236}">
                <a16:creationId xmlns:a16="http://schemas.microsoft.com/office/drawing/2014/main" id="{E5488085-5C34-8B4C-B1E3-091980724C9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Tabella 1">
            <a:extLst>
              <a:ext uri="{FF2B5EF4-FFF2-40B4-BE49-F238E27FC236}">
                <a16:creationId xmlns:a16="http://schemas.microsoft.com/office/drawing/2014/main" id="{0F76F876-E53D-8240-B12F-CF700BD1AA36}"/>
              </a:ext>
            </a:extLst>
          </p:cNvPr>
          <p:cNvGraphicFramePr>
            <a:graphicFrameLocks noGrp="1"/>
          </p:cNvGraphicFramePr>
          <p:nvPr/>
        </p:nvGraphicFramePr>
        <p:xfrm>
          <a:off x="103188" y="1773238"/>
          <a:ext cx="10080625" cy="439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1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204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MEDICO/</a:t>
                      </a:r>
                    </a:p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ODONTOIATRA</a:t>
                      </a:r>
                      <a:r>
                        <a:rPr lang="it-IT" altLang="en-US" sz="14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:</a:t>
                      </a:r>
                      <a:r>
                        <a:rPr lang="it-IT" alt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PRESCRIVERE ANTIBIOTICI SOLO QUANDO LO RITIENE NECESSARIO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IL PAZIENTE SU CORRETTO UTILIZZO DEGLI ANTIBIOTICI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PAZIENTE</a:t>
                      </a:r>
                      <a:r>
                        <a:rPr lang="it-IT" alt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: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UTILIZZARE ANTIBIOTICI SOLO SE PRESCRITTI DAL MEDICO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SEGUIRE SCRUPOLOSAMENTE LE INDICAZIONI RICEVUTE (POSOLOGIA, DURATA, INTERVALLO TRA LE DOSI)  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FARMACISTA: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DISPENSARE ANTIBIOTICI SOLO SU PRESCRIZIONE      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DEL  MEDICO/ODONTOIATRA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MICROBIOLOGO: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METTERE A DISPOSIZIONE DEL MEDICO IL DATO                              AGGIORNATO SULLE RESISTENZE TERRITORIALI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GIORNALISTA: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FARE INFORMAZIONE  SU CARTA STAMPATA E TELEVISIONI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SCUOLA: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E SENSIBILIZZARE GLI  STUDENTI SUL FENOMENO DELLE RESISTENZE  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03802" name="Rettangolo 4">
            <a:extLst>
              <a:ext uri="{FF2B5EF4-FFF2-40B4-BE49-F238E27FC236}">
                <a16:creationId xmlns:a16="http://schemas.microsoft.com/office/drawing/2014/main" id="{3B6677E1-6502-7D44-BE17-A779DE043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08500"/>
            <a:ext cx="10256838" cy="2089150"/>
          </a:xfrm>
          <a:prstGeom prst="rect">
            <a:avLst/>
          </a:prstGeom>
          <a:solidFill>
            <a:srgbClr val="0000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43904992"/>
      </p:ext>
    </p:extLst>
  </p:cSld>
  <p:clrMapOvr>
    <a:masterClrMapping/>
  </p:clrMapOvr>
  <p:transition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826" name="Immagine 7" descr="images.jpg">
            <a:extLst>
              <a:ext uri="{FF2B5EF4-FFF2-40B4-BE49-F238E27FC236}">
                <a16:creationId xmlns:a16="http://schemas.microsoft.com/office/drawing/2014/main" id="{D127E702-19F5-DE4E-B369-8BCCC96F318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Tabella 1">
            <a:extLst>
              <a:ext uri="{FF2B5EF4-FFF2-40B4-BE49-F238E27FC236}">
                <a16:creationId xmlns:a16="http://schemas.microsoft.com/office/drawing/2014/main" id="{9B8594C6-6D26-9C4B-B5B5-4CD7831084B0}"/>
              </a:ext>
            </a:extLst>
          </p:cNvPr>
          <p:cNvGraphicFramePr>
            <a:graphicFrameLocks noGrp="1"/>
          </p:cNvGraphicFramePr>
          <p:nvPr/>
        </p:nvGraphicFramePr>
        <p:xfrm>
          <a:off x="103188" y="1773238"/>
          <a:ext cx="10080625" cy="439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1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204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MEDICO/</a:t>
                      </a:r>
                    </a:p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ODONTOIATRA</a:t>
                      </a:r>
                      <a:r>
                        <a:rPr lang="it-IT" altLang="en-US" sz="14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:</a:t>
                      </a:r>
                      <a:r>
                        <a:rPr lang="it-IT" alt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PRESCRIVERE ANTIBIOTICI SOLO QUANDO LO RITIENE NECESSARIO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IL PAZIENTE SU CORRETTO UTILIZZO DEGLI ANTIBIOTICI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PAZIENTE</a:t>
                      </a:r>
                      <a:r>
                        <a:rPr lang="it-IT" alt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: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UTILIZZARE ANTIBIOTICI SOLO SE PRESCRITTI DAL MEDICO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SEGUIRE SCRUPOLOSAMENTE LE INDICAZIONI RICEVUTE (POSOLOGIA, DURATA, INTERVALLO TRA LE DOSI)  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FARMACISTA: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DISPENSARE ANTIBIOTICI SOLO SU PRESCRIZIONE      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DEL  MEDICO/ODONTOIATRA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MICROBIOLOGO: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METTERE A DISPOSIZIONE DEL MEDICO/ODONTOIATRA IL DATO                              AGGIORNATO SULLE RESISTENZE TERRITORIALI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GIORNALISTA: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FARE INFORMAZIONE  SU CARTA STAMPATA E TELEVISIONI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SCUOLA: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E SENSIBILIZZARE GLI  STUDENTI SUL FENOMENO DELLE RESISTENZE  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05850" name="Rettangolo 4">
            <a:extLst>
              <a:ext uri="{FF2B5EF4-FFF2-40B4-BE49-F238E27FC236}">
                <a16:creationId xmlns:a16="http://schemas.microsoft.com/office/drawing/2014/main" id="{CEEB2A8F-7916-4D44-8CAB-B53F084B2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63" y="5157788"/>
            <a:ext cx="10256837" cy="1584325"/>
          </a:xfrm>
          <a:prstGeom prst="rect">
            <a:avLst/>
          </a:prstGeom>
          <a:solidFill>
            <a:srgbClr val="0000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54622776"/>
      </p:ext>
    </p:extLst>
  </p:cSld>
  <p:clrMapOvr>
    <a:masterClrMapping/>
  </p:clrMapOvr>
  <p:transition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7874" name="Immagine 7" descr="images.jpg">
            <a:extLst>
              <a:ext uri="{FF2B5EF4-FFF2-40B4-BE49-F238E27FC236}">
                <a16:creationId xmlns:a16="http://schemas.microsoft.com/office/drawing/2014/main" id="{7FBFDE98-0D07-594F-9D21-A385AA608F5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Tabella 1">
            <a:extLst>
              <a:ext uri="{FF2B5EF4-FFF2-40B4-BE49-F238E27FC236}">
                <a16:creationId xmlns:a16="http://schemas.microsoft.com/office/drawing/2014/main" id="{60751871-F439-044A-B136-F983584003AB}"/>
              </a:ext>
            </a:extLst>
          </p:cNvPr>
          <p:cNvGraphicFramePr>
            <a:graphicFrameLocks noGrp="1"/>
          </p:cNvGraphicFramePr>
          <p:nvPr/>
        </p:nvGraphicFramePr>
        <p:xfrm>
          <a:off x="103188" y="1773238"/>
          <a:ext cx="10080625" cy="43894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1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204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88806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MEDICO/</a:t>
                      </a:r>
                    </a:p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ODONTOIATRA</a:t>
                      </a:r>
                      <a:r>
                        <a:rPr lang="it-IT" altLang="en-US" sz="14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:</a:t>
                      </a:r>
                      <a:r>
                        <a:rPr lang="it-IT" alt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 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PRESCRIVERE ANTIBIOTICI SOLO QUANDO LO RITIENE NECESSARIO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IL PAZIENTE SU CORRETTO UTILIZZO DEGLI ANTIBIOTICI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14466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PAZIENTE</a:t>
                      </a:r>
                      <a:r>
                        <a:rPr lang="it-IT" alt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: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UTILIZZARE ANTIBIOTICI SOLO SE PRESCRITTI DAL MEDICO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SEGUIRE SCRUPOLOSAMENTE LE INDICAZIONI RICEVUTE (POSOLOGIA, DURATA, INTERVALLO TRA LE DOSI)  </a:t>
                      </a:r>
                    </a:p>
                  </a:txBody>
                  <a:tcPr marL="91436" marR="91436" marT="45723" marB="45723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0126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FARMACISTA: 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DISPENSARE ANTIBIOTICI SOLO SU PRESCRIZIONE      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DEL  MEDICO/ODONTOIATRA</a:t>
                      </a:r>
                    </a:p>
                  </a:txBody>
                  <a:tcPr marL="91436" marR="91436" marT="45723" marB="45723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126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MICROBIOLOGO: 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METTERE A DISPOSIZIONE DEL MEDICO/ODONTOIATRA IL DATO                              AGGIORNATO SULLE RESISTENZE TERRITORIALI</a:t>
                      </a:r>
                    </a:p>
                  </a:txBody>
                  <a:tcPr marL="91436" marR="91436" marT="45723" marB="45723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5786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GIORNALISTA: 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FARE INFORMAZIONE  SU CARTA STAMPATA E TELEVISIONI</a:t>
                      </a:r>
                    </a:p>
                  </a:txBody>
                  <a:tcPr marL="91436" marR="91436" marT="45723" marB="45723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40126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SCUOLA: </a:t>
                      </a:r>
                      <a:endParaRPr lang="it-IT" sz="1800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 marT="45723" marB="45723"/>
                </a:tc>
                <a:tc>
                  <a:txBody>
                    <a:bodyPr/>
                    <a:lstStyle/>
                    <a:p>
                      <a:pPr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E SENSIBILIZZARE GLI  STUDENTI SUL FENOMENO DELLE RESISTENZE  </a:t>
                      </a:r>
                    </a:p>
                  </a:txBody>
                  <a:tcPr marL="91436" marR="91436" marT="45723" marB="45723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07898" name="Rettangolo 4">
            <a:extLst>
              <a:ext uri="{FF2B5EF4-FFF2-40B4-BE49-F238E27FC236}">
                <a16:creationId xmlns:a16="http://schemas.microsoft.com/office/drawing/2014/main" id="{79FF2E57-A5D6-4E4A-9449-5CC8C70392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63" y="5516563"/>
            <a:ext cx="10185400" cy="1152525"/>
          </a:xfrm>
          <a:prstGeom prst="rect">
            <a:avLst/>
          </a:prstGeom>
          <a:solidFill>
            <a:srgbClr val="0000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153585747"/>
      </p:ext>
    </p:extLst>
  </p:cSld>
  <p:clrMapOvr>
    <a:masterClrMapping/>
  </p:clrMapOvr>
  <p:transition/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922" name="Immagine 7" descr="images.jpg">
            <a:extLst>
              <a:ext uri="{FF2B5EF4-FFF2-40B4-BE49-F238E27FC236}">
                <a16:creationId xmlns:a16="http://schemas.microsoft.com/office/drawing/2014/main" id="{D7794DFA-6625-3A44-A411-1BCAF540937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8" y="333375"/>
            <a:ext cx="182245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2" name="Tabella 1">
            <a:extLst>
              <a:ext uri="{FF2B5EF4-FFF2-40B4-BE49-F238E27FC236}">
                <a16:creationId xmlns:a16="http://schemas.microsoft.com/office/drawing/2014/main" id="{BE17CA60-B56A-9B4D-B36F-E2C9BEECD711}"/>
              </a:ext>
            </a:extLst>
          </p:cNvPr>
          <p:cNvGraphicFramePr>
            <a:graphicFrameLocks noGrp="1"/>
          </p:cNvGraphicFramePr>
          <p:nvPr/>
        </p:nvGraphicFramePr>
        <p:xfrm>
          <a:off x="103188" y="1773238"/>
          <a:ext cx="10080625" cy="439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1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204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MEDICO/</a:t>
                      </a:r>
                    </a:p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ODONTOIATRA</a:t>
                      </a:r>
                      <a:r>
                        <a:rPr lang="it-IT" altLang="en-US" sz="14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:</a:t>
                      </a:r>
                      <a:r>
                        <a:rPr lang="it-IT" alt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PRESCRIVERE ANTIBIOTICI SOLO QUANDO LO RITIENE NECESSARIO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IL PAZIENTE SU CORRETTO UTILIZZO DEGLI ANTIBIOTICI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PAZIENTE</a:t>
                      </a:r>
                      <a:r>
                        <a:rPr lang="it-IT" altLang="en-US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: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UTILIZZARE ANTIBIOTICI SOLO SE PRESCRITTI DAL MEDICO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SEGUIRE SCRUPOLOSAMENTE LE INDICAZIONI RICEVUTE (POSOLOGIA, DURATA, INTERVALLO TRA LE DOSI)  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FARMACISTA: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DISPENSARE ANTIBIOTICI SOLO SU PRESCRIZIONE      </a:t>
                      </a:r>
                    </a:p>
                    <a:p>
                      <a:pPr eaLnBrk="1" hangingPunct="1"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DEL  MEDICO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MICROBIOLOGO: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METTERE A DISPOSIZIONE DEL MEDICO/ODONTOIATRA IL DATO                              AGGIORNATO SULLE RESISTENZE TERRITORIALI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GIORNALISTA: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FARE INFORMAZIONE  SU CARTA STAMPATA E TELEVISIONI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STUDENTI: </a:t>
                      </a:r>
                      <a:endParaRPr lang="it-IT" dirty="0">
                        <a:solidFill>
                          <a:schemeClr val="tx1"/>
                        </a:solidFill>
                      </a:endParaRPr>
                    </a:p>
                  </a:txBody>
                  <a:tcPr marL="91436" marR="91436"/>
                </a:tc>
                <a:tc>
                  <a:txBody>
                    <a:bodyPr/>
                    <a:lstStyle/>
                    <a:p>
                      <a:pPr>
                        <a:spcBef>
                          <a:spcPct val="50000"/>
                        </a:spcBef>
                        <a:buFontTx/>
                        <a:buNone/>
                      </a:pPr>
                      <a:r>
                        <a:rPr lang="it-IT" altLang="en-US" sz="1800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rPr>
                        <a:t>INFORMARE E SENSIBILIZZARE GLI  STUDENTI SUL FENOMENO DELLE RESISTENZE BATTERICHE</a:t>
                      </a:r>
                    </a:p>
                  </a:txBody>
                  <a:tcPr marL="91436" marR="91436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312751643"/>
      </p:ext>
    </p:extLst>
  </p:cSld>
  <p:clrMapOvr>
    <a:masterClrMapping/>
  </p:clrMapOvr>
  <p:transition/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2"/>
          <p:cNvSpPr>
            <a:spLocks noChangeArrowheads="1"/>
          </p:cNvSpPr>
          <p:nvPr/>
        </p:nvSpPr>
        <p:spPr bwMode="auto">
          <a:xfrm>
            <a:off x="1371600" y="2209800"/>
            <a:ext cx="7543800" cy="3733800"/>
          </a:xfrm>
          <a:prstGeom prst="rect">
            <a:avLst/>
          </a:prstGeom>
          <a:gradFill rotWithShape="0">
            <a:gsLst>
              <a:gs pos="0">
                <a:srgbClr val="FFFF00"/>
              </a:gs>
              <a:gs pos="100000">
                <a:srgbClr val="FFFFFF"/>
              </a:gs>
            </a:gsLst>
            <a:lin ang="0" scaled="1"/>
          </a:gra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5523" name="Text Box 3"/>
          <p:cNvSpPr txBox="1">
            <a:spLocks noChangeArrowheads="1"/>
          </p:cNvSpPr>
          <p:nvPr/>
        </p:nvSpPr>
        <p:spPr bwMode="auto">
          <a:xfrm>
            <a:off x="8229600" y="6003925"/>
            <a:ext cx="107473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(gg)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5524" name="Text Box 4"/>
          <p:cNvSpPr txBox="1">
            <a:spLocks noChangeArrowheads="1"/>
          </p:cNvSpPr>
          <p:nvPr/>
        </p:nvSpPr>
        <p:spPr bwMode="auto">
          <a:xfrm>
            <a:off x="609600" y="1128713"/>
            <a:ext cx="1504950" cy="776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N°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BATTERI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5525" name="Line 5"/>
          <p:cNvSpPr>
            <a:spLocks noChangeShapeType="1"/>
          </p:cNvSpPr>
          <p:nvPr/>
        </p:nvSpPr>
        <p:spPr bwMode="auto">
          <a:xfrm>
            <a:off x="1219200" y="55864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5526" name="Line 6"/>
          <p:cNvSpPr>
            <a:spLocks noChangeShapeType="1"/>
          </p:cNvSpPr>
          <p:nvPr/>
        </p:nvSpPr>
        <p:spPr bwMode="auto">
          <a:xfrm>
            <a:off x="1219200" y="51689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5527" name="Line 7"/>
          <p:cNvSpPr>
            <a:spLocks noChangeShapeType="1"/>
          </p:cNvSpPr>
          <p:nvPr/>
        </p:nvSpPr>
        <p:spPr bwMode="auto">
          <a:xfrm>
            <a:off x="1219200" y="47513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5528" name="Line 8"/>
          <p:cNvSpPr>
            <a:spLocks noChangeShapeType="1"/>
          </p:cNvSpPr>
          <p:nvPr/>
        </p:nvSpPr>
        <p:spPr bwMode="auto">
          <a:xfrm>
            <a:off x="1219200" y="43322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5529" name="Line 9"/>
          <p:cNvSpPr>
            <a:spLocks noChangeShapeType="1"/>
          </p:cNvSpPr>
          <p:nvPr/>
        </p:nvSpPr>
        <p:spPr bwMode="auto">
          <a:xfrm>
            <a:off x="1219200" y="307975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5530" name="Line 10"/>
          <p:cNvSpPr>
            <a:spLocks noChangeShapeType="1"/>
          </p:cNvSpPr>
          <p:nvPr/>
        </p:nvSpPr>
        <p:spPr bwMode="auto">
          <a:xfrm>
            <a:off x="1219200" y="349726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5531" name="Line 11"/>
          <p:cNvSpPr>
            <a:spLocks noChangeShapeType="1"/>
          </p:cNvSpPr>
          <p:nvPr/>
        </p:nvSpPr>
        <p:spPr bwMode="auto">
          <a:xfrm>
            <a:off x="1219200" y="39147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5532" name="Text Box 12"/>
          <p:cNvSpPr txBox="1">
            <a:spLocks noChangeArrowheads="1"/>
          </p:cNvSpPr>
          <p:nvPr/>
        </p:nvSpPr>
        <p:spPr bwMode="auto">
          <a:xfrm>
            <a:off x="658813" y="5330825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5533" name="Line 13"/>
          <p:cNvSpPr>
            <a:spLocks noChangeShapeType="1"/>
          </p:cNvSpPr>
          <p:nvPr/>
        </p:nvSpPr>
        <p:spPr bwMode="auto">
          <a:xfrm>
            <a:off x="990600" y="5934075"/>
            <a:ext cx="8153400" cy="9525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5534" name="Line 14"/>
          <p:cNvSpPr>
            <a:spLocks noChangeShapeType="1"/>
          </p:cNvSpPr>
          <p:nvPr/>
        </p:nvSpPr>
        <p:spPr bwMode="auto">
          <a:xfrm flipV="1">
            <a:off x="1371600" y="1981200"/>
            <a:ext cx="0" cy="4302125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5535" name="Text Box 15"/>
          <p:cNvSpPr txBox="1">
            <a:spLocks noChangeArrowheads="1"/>
          </p:cNvSpPr>
          <p:nvPr/>
        </p:nvSpPr>
        <p:spPr bwMode="auto">
          <a:xfrm>
            <a:off x="2209800" y="685800"/>
            <a:ext cx="6057900" cy="698500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600" b="1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PROFILASSI ANTIBIOTICA</a:t>
            </a:r>
          </a:p>
        </p:txBody>
      </p:sp>
      <p:sp>
        <p:nvSpPr>
          <p:cNvPr id="235536" name="Text Box 16"/>
          <p:cNvSpPr txBox="1">
            <a:spLocks noChangeArrowheads="1"/>
          </p:cNvSpPr>
          <p:nvPr/>
        </p:nvSpPr>
        <p:spPr bwMode="auto">
          <a:xfrm>
            <a:off x="658813" y="49530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5537" name="Text Box 17"/>
          <p:cNvSpPr txBox="1">
            <a:spLocks noChangeArrowheads="1"/>
          </p:cNvSpPr>
          <p:nvPr/>
        </p:nvSpPr>
        <p:spPr bwMode="auto">
          <a:xfrm>
            <a:off x="658813" y="45720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5538" name="Text Box 18"/>
          <p:cNvSpPr txBox="1">
            <a:spLocks noChangeArrowheads="1"/>
          </p:cNvSpPr>
          <p:nvPr/>
        </p:nvSpPr>
        <p:spPr bwMode="auto">
          <a:xfrm>
            <a:off x="658813" y="41148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5539" name="Text Box 19"/>
          <p:cNvSpPr txBox="1">
            <a:spLocks noChangeArrowheads="1"/>
          </p:cNvSpPr>
          <p:nvPr/>
        </p:nvSpPr>
        <p:spPr bwMode="auto">
          <a:xfrm>
            <a:off x="658813" y="36576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6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5540" name="Text Box 20"/>
          <p:cNvSpPr txBox="1">
            <a:spLocks noChangeArrowheads="1"/>
          </p:cNvSpPr>
          <p:nvPr/>
        </p:nvSpPr>
        <p:spPr bwMode="auto">
          <a:xfrm>
            <a:off x="658813" y="32766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7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5541" name="Text Box 21"/>
          <p:cNvSpPr txBox="1">
            <a:spLocks noChangeArrowheads="1"/>
          </p:cNvSpPr>
          <p:nvPr/>
        </p:nvSpPr>
        <p:spPr bwMode="auto">
          <a:xfrm>
            <a:off x="658813" y="28194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33518489"/>
      </p:ext>
    </p:extLst>
  </p:cSld>
  <p:clrMapOvr>
    <a:masterClrMapping/>
  </p:clrMapOvr>
  <p:transition/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6" name="Rectangle 2"/>
          <p:cNvSpPr>
            <a:spLocks noChangeArrowheads="1"/>
          </p:cNvSpPr>
          <p:nvPr/>
        </p:nvSpPr>
        <p:spPr bwMode="auto">
          <a:xfrm>
            <a:off x="1371600" y="2209800"/>
            <a:ext cx="7543800" cy="3733800"/>
          </a:xfrm>
          <a:prstGeom prst="rect">
            <a:avLst/>
          </a:prstGeom>
          <a:gradFill rotWithShape="0">
            <a:gsLst>
              <a:gs pos="0">
                <a:srgbClr val="FFFF00"/>
              </a:gs>
              <a:gs pos="100000">
                <a:srgbClr val="FFFFFF"/>
              </a:gs>
            </a:gsLst>
            <a:lin ang="0" scaled="1"/>
          </a:gra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6547" name="Text Box 3"/>
          <p:cNvSpPr txBox="1">
            <a:spLocks noChangeArrowheads="1"/>
          </p:cNvSpPr>
          <p:nvPr/>
        </p:nvSpPr>
        <p:spPr bwMode="auto">
          <a:xfrm>
            <a:off x="8229600" y="6003925"/>
            <a:ext cx="107473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(gg)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6548" name="Text Box 4"/>
          <p:cNvSpPr txBox="1">
            <a:spLocks noChangeArrowheads="1"/>
          </p:cNvSpPr>
          <p:nvPr/>
        </p:nvSpPr>
        <p:spPr bwMode="auto">
          <a:xfrm>
            <a:off x="609600" y="1128713"/>
            <a:ext cx="1504950" cy="776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N°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BATTERI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6549" name="Line 5"/>
          <p:cNvSpPr>
            <a:spLocks noChangeShapeType="1"/>
          </p:cNvSpPr>
          <p:nvPr/>
        </p:nvSpPr>
        <p:spPr bwMode="auto">
          <a:xfrm>
            <a:off x="1219200" y="55864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6550" name="Line 6"/>
          <p:cNvSpPr>
            <a:spLocks noChangeShapeType="1"/>
          </p:cNvSpPr>
          <p:nvPr/>
        </p:nvSpPr>
        <p:spPr bwMode="auto">
          <a:xfrm>
            <a:off x="1219200" y="51689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6551" name="Line 7"/>
          <p:cNvSpPr>
            <a:spLocks noChangeShapeType="1"/>
          </p:cNvSpPr>
          <p:nvPr/>
        </p:nvSpPr>
        <p:spPr bwMode="auto">
          <a:xfrm>
            <a:off x="1219200" y="47513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6552" name="Line 8"/>
          <p:cNvSpPr>
            <a:spLocks noChangeShapeType="1"/>
          </p:cNvSpPr>
          <p:nvPr/>
        </p:nvSpPr>
        <p:spPr bwMode="auto">
          <a:xfrm>
            <a:off x="1219200" y="43322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6553" name="Line 9"/>
          <p:cNvSpPr>
            <a:spLocks noChangeShapeType="1"/>
          </p:cNvSpPr>
          <p:nvPr/>
        </p:nvSpPr>
        <p:spPr bwMode="auto">
          <a:xfrm>
            <a:off x="1219200" y="307975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6554" name="Line 10"/>
          <p:cNvSpPr>
            <a:spLocks noChangeShapeType="1"/>
          </p:cNvSpPr>
          <p:nvPr/>
        </p:nvSpPr>
        <p:spPr bwMode="auto">
          <a:xfrm>
            <a:off x="1219200" y="349726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6555" name="Line 11"/>
          <p:cNvSpPr>
            <a:spLocks noChangeShapeType="1"/>
          </p:cNvSpPr>
          <p:nvPr/>
        </p:nvSpPr>
        <p:spPr bwMode="auto">
          <a:xfrm>
            <a:off x="1219200" y="39147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6556" name="Text Box 12"/>
          <p:cNvSpPr txBox="1">
            <a:spLocks noChangeArrowheads="1"/>
          </p:cNvSpPr>
          <p:nvPr/>
        </p:nvSpPr>
        <p:spPr bwMode="auto">
          <a:xfrm>
            <a:off x="658813" y="5330825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6557" name="Line 13"/>
          <p:cNvSpPr>
            <a:spLocks noChangeShapeType="1"/>
          </p:cNvSpPr>
          <p:nvPr/>
        </p:nvSpPr>
        <p:spPr bwMode="auto">
          <a:xfrm>
            <a:off x="990600" y="5934075"/>
            <a:ext cx="8153400" cy="9525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6558" name="Line 14"/>
          <p:cNvSpPr>
            <a:spLocks noChangeShapeType="1"/>
          </p:cNvSpPr>
          <p:nvPr/>
        </p:nvSpPr>
        <p:spPr bwMode="auto">
          <a:xfrm flipV="1">
            <a:off x="1371600" y="1981200"/>
            <a:ext cx="0" cy="4302125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6559" name="Text Box 15"/>
          <p:cNvSpPr txBox="1">
            <a:spLocks noChangeArrowheads="1"/>
          </p:cNvSpPr>
          <p:nvPr/>
        </p:nvSpPr>
        <p:spPr bwMode="auto">
          <a:xfrm>
            <a:off x="2209800" y="685800"/>
            <a:ext cx="6057900" cy="698500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600" b="1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PROFILASSI ANTIBIOTICA</a:t>
            </a:r>
          </a:p>
        </p:txBody>
      </p:sp>
      <p:sp>
        <p:nvSpPr>
          <p:cNvPr id="236560" name="Text Box 16"/>
          <p:cNvSpPr txBox="1">
            <a:spLocks noChangeArrowheads="1"/>
          </p:cNvSpPr>
          <p:nvPr/>
        </p:nvSpPr>
        <p:spPr bwMode="auto">
          <a:xfrm>
            <a:off x="658813" y="49530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6561" name="Text Box 17"/>
          <p:cNvSpPr txBox="1">
            <a:spLocks noChangeArrowheads="1"/>
          </p:cNvSpPr>
          <p:nvPr/>
        </p:nvSpPr>
        <p:spPr bwMode="auto">
          <a:xfrm>
            <a:off x="658813" y="45720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6562" name="Text Box 18"/>
          <p:cNvSpPr txBox="1">
            <a:spLocks noChangeArrowheads="1"/>
          </p:cNvSpPr>
          <p:nvPr/>
        </p:nvSpPr>
        <p:spPr bwMode="auto">
          <a:xfrm>
            <a:off x="658813" y="41148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6563" name="Text Box 19"/>
          <p:cNvSpPr txBox="1">
            <a:spLocks noChangeArrowheads="1"/>
          </p:cNvSpPr>
          <p:nvPr/>
        </p:nvSpPr>
        <p:spPr bwMode="auto">
          <a:xfrm>
            <a:off x="658813" y="36576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6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6564" name="Text Box 20"/>
          <p:cNvSpPr txBox="1">
            <a:spLocks noChangeArrowheads="1"/>
          </p:cNvSpPr>
          <p:nvPr/>
        </p:nvSpPr>
        <p:spPr bwMode="auto">
          <a:xfrm>
            <a:off x="658813" y="32766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7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6565" name="Text Box 21"/>
          <p:cNvSpPr txBox="1">
            <a:spLocks noChangeArrowheads="1"/>
          </p:cNvSpPr>
          <p:nvPr/>
        </p:nvSpPr>
        <p:spPr bwMode="auto">
          <a:xfrm>
            <a:off x="658813" y="28194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grpSp>
        <p:nvGrpSpPr>
          <p:cNvPr id="660505" name="Group 25"/>
          <p:cNvGrpSpPr>
            <a:grpSpLocks/>
          </p:cNvGrpSpPr>
          <p:nvPr/>
        </p:nvGrpSpPr>
        <p:grpSpPr bwMode="auto">
          <a:xfrm>
            <a:off x="1371600" y="3048000"/>
            <a:ext cx="7239000" cy="2895600"/>
            <a:chOff x="864" y="1920"/>
            <a:chExt cx="4560" cy="1824"/>
          </a:xfrm>
        </p:grpSpPr>
        <p:sp>
          <p:nvSpPr>
            <p:cNvPr id="236567" name="Line 26"/>
            <p:cNvSpPr>
              <a:spLocks noChangeShapeType="1"/>
            </p:cNvSpPr>
            <p:nvPr/>
          </p:nvSpPr>
          <p:spPr bwMode="auto">
            <a:xfrm>
              <a:off x="864" y="1920"/>
              <a:ext cx="4560" cy="18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36568" name="Text Box 27"/>
            <p:cNvSpPr txBox="1">
              <a:spLocks noChangeArrowheads="1"/>
            </p:cNvSpPr>
            <p:nvPr/>
          </p:nvSpPr>
          <p:spPr bwMode="auto">
            <a:xfrm rot="1295123">
              <a:off x="3350" y="2822"/>
              <a:ext cx="82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0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TERAPIA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8077719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0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60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/>
          <p:cNvSpPr>
            <a:spLocks noChangeArrowheads="1"/>
          </p:cNvSpPr>
          <p:nvPr/>
        </p:nvSpPr>
        <p:spPr bwMode="auto">
          <a:xfrm>
            <a:off x="1371600" y="2209800"/>
            <a:ext cx="7543800" cy="3733800"/>
          </a:xfrm>
          <a:prstGeom prst="rect">
            <a:avLst/>
          </a:prstGeom>
          <a:gradFill rotWithShape="0">
            <a:gsLst>
              <a:gs pos="0">
                <a:srgbClr val="FFFF00"/>
              </a:gs>
              <a:gs pos="100000">
                <a:srgbClr val="FFFFFF"/>
              </a:gs>
            </a:gsLst>
            <a:lin ang="0" scaled="1"/>
          </a:gra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alt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7571" name="Text Box 3"/>
          <p:cNvSpPr txBox="1">
            <a:spLocks noChangeArrowheads="1"/>
          </p:cNvSpPr>
          <p:nvPr/>
        </p:nvSpPr>
        <p:spPr bwMode="auto">
          <a:xfrm>
            <a:off x="8229600" y="6003925"/>
            <a:ext cx="1074738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(gg)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7572" name="Text Box 4"/>
          <p:cNvSpPr txBox="1">
            <a:spLocks noChangeArrowheads="1"/>
          </p:cNvSpPr>
          <p:nvPr/>
        </p:nvSpPr>
        <p:spPr bwMode="auto">
          <a:xfrm>
            <a:off x="609600" y="1128713"/>
            <a:ext cx="1504950" cy="776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N°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BATTERI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7573" name="Line 5"/>
          <p:cNvSpPr>
            <a:spLocks noChangeShapeType="1"/>
          </p:cNvSpPr>
          <p:nvPr/>
        </p:nvSpPr>
        <p:spPr bwMode="auto">
          <a:xfrm>
            <a:off x="1219200" y="55864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7574" name="Line 6"/>
          <p:cNvSpPr>
            <a:spLocks noChangeShapeType="1"/>
          </p:cNvSpPr>
          <p:nvPr/>
        </p:nvSpPr>
        <p:spPr bwMode="auto">
          <a:xfrm>
            <a:off x="1219200" y="51689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7575" name="Line 7"/>
          <p:cNvSpPr>
            <a:spLocks noChangeShapeType="1"/>
          </p:cNvSpPr>
          <p:nvPr/>
        </p:nvSpPr>
        <p:spPr bwMode="auto">
          <a:xfrm>
            <a:off x="1219200" y="47513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7576" name="Line 8"/>
          <p:cNvSpPr>
            <a:spLocks noChangeShapeType="1"/>
          </p:cNvSpPr>
          <p:nvPr/>
        </p:nvSpPr>
        <p:spPr bwMode="auto">
          <a:xfrm>
            <a:off x="1219200" y="43322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7577" name="Line 9"/>
          <p:cNvSpPr>
            <a:spLocks noChangeShapeType="1"/>
          </p:cNvSpPr>
          <p:nvPr/>
        </p:nvSpPr>
        <p:spPr bwMode="auto">
          <a:xfrm>
            <a:off x="1219200" y="307975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7578" name="Line 10"/>
          <p:cNvSpPr>
            <a:spLocks noChangeShapeType="1"/>
          </p:cNvSpPr>
          <p:nvPr/>
        </p:nvSpPr>
        <p:spPr bwMode="auto">
          <a:xfrm>
            <a:off x="1219200" y="349726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7579" name="Line 11"/>
          <p:cNvSpPr>
            <a:spLocks noChangeShapeType="1"/>
          </p:cNvSpPr>
          <p:nvPr/>
        </p:nvSpPr>
        <p:spPr bwMode="auto">
          <a:xfrm>
            <a:off x="1219200" y="39147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7580" name="Text Box 12"/>
          <p:cNvSpPr txBox="1">
            <a:spLocks noChangeArrowheads="1"/>
          </p:cNvSpPr>
          <p:nvPr/>
        </p:nvSpPr>
        <p:spPr bwMode="auto">
          <a:xfrm>
            <a:off x="658813" y="5330825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7581" name="Line 13"/>
          <p:cNvSpPr>
            <a:spLocks noChangeShapeType="1"/>
          </p:cNvSpPr>
          <p:nvPr/>
        </p:nvSpPr>
        <p:spPr bwMode="auto">
          <a:xfrm>
            <a:off x="990600" y="5934075"/>
            <a:ext cx="8153400" cy="9525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7582" name="Line 14"/>
          <p:cNvSpPr>
            <a:spLocks noChangeShapeType="1"/>
          </p:cNvSpPr>
          <p:nvPr/>
        </p:nvSpPr>
        <p:spPr bwMode="auto">
          <a:xfrm flipV="1">
            <a:off x="1371600" y="1981200"/>
            <a:ext cx="0" cy="4302125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7583" name="Text Box 15"/>
          <p:cNvSpPr txBox="1">
            <a:spLocks noChangeArrowheads="1"/>
          </p:cNvSpPr>
          <p:nvPr/>
        </p:nvSpPr>
        <p:spPr bwMode="auto">
          <a:xfrm>
            <a:off x="2209800" y="685800"/>
            <a:ext cx="6057900" cy="698500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600" b="1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PROFILASSI ANTIBIOTICA</a:t>
            </a:r>
          </a:p>
        </p:txBody>
      </p:sp>
      <p:sp>
        <p:nvSpPr>
          <p:cNvPr id="237584" name="Text Box 16"/>
          <p:cNvSpPr txBox="1">
            <a:spLocks noChangeArrowheads="1"/>
          </p:cNvSpPr>
          <p:nvPr/>
        </p:nvSpPr>
        <p:spPr bwMode="auto">
          <a:xfrm>
            <a:off x="658813" y="49530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7585" name="Text Box 17"/>
          <p:cNvSpPr txBox="1">
            <a:spLocks noChangeArrowheads="1"/>
          </p:cNvSpPr>
          <p:nvPr/>
        </p:nvSpPr>
        <p:spPr bwMode="auto">
          <a:xfrm>
            <a:off x="658813" y="45720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7586" name="Text Box 18"/>
          <p:cNvSpPr txBox="1">
            <a:spLocks noChangeArrowheads="1"/>
          </p:cNvSpPr>
          <p:nvPr/>
        </p:nvSpPr>
        <p:spPr bwMode="auto">
          <a:xfrm>
            <a:off x="658813" y="41148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7587" name="Text Box 19"/>
          <p:cNvSpPr txBox="1">
            <a:spLocks noChangeArrowheads="1"/>
          </p:cNvSpPr>
          <p:nvPr/>
        </p:nvSpPr>
        <p:spPr bwMode="auto">
          <a:xfrm>
            <a:off x="658813" y="36576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6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7588" name="Text Box 20"/>
          <p:cNvSpPr txBox="1">
            <a:spLocks noChangeArrowheads="1"/>
          </p:cNvSpPr>
          <p:nvPr/>
        </p:nvSpPr>
        <p:spPr bwMode="auto">
          <a:xfrm>
            <a:off x="658813" y="32766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7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sp>
        <p:nvSpPr>
          <p:cNvPr id="237589" name="Text Box 21"/>
          <p:cNvSpPr txBox="1">
            <a:spLocks noChangeArrowheads="1"/>
          </p:cNvSpPr>
          <p:nvPr/>
        </p:nvSpPr>
        <p:spPr bwMode="auto">
          <a:xfrm>
            <a:off x="658813" y="2819400"/>
            <a:ext cx="636587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10</a:t>
            </a:r>
            <a:r>
              <a:rPr kumimoji="0" lang="en-US" altLang="it-IT" sz="2400" b="1" i="1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  <a:endParaRPr kumimoji="0" lang="en-US" altLang="it-IT" sz="24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MS PGothic" charset="-128"/>
              <a:cs typeface="+mn-cs"/>
            </a:endParaRPr>
          </a:p>
        </p:txBody>
      </p:sp>
      <p:grpSp>
        <p:nvGrpSpPr>
          <p:cNvPr id="661526" name="Group 22"/>
          <p:cNvGrpSpPr>
            <a:grpSpLocks/>
          </p:cNvGrpSpPr>
          <p:nvPr/>
        </p:nvGrpSpPr>
        <p:grpSpPr bwMode="auto">
          <a:xfrm>
            <a:off x="1371600" y="2209800"/>
            <a:ext cx="5486400" cy="3733800"/>
            <a:chOff x="864" y="1392"/>
            <a:chExt cx="3456" cy="2352"/>
          </a:xfrm>
        </p:grpSpPr>
        <p:sp>
          <p:nvSpPr>
            <p:cNvPr id="237594" name="Line 23"/>
            <p:cNvSpPr>
              <a:spLocks noChangeShapeType="1"/>
            </p:cNvSpPr>
            <p:nvPr/>
          </p:nvSpPr>
          <p:spPr bwMode="auto">
            <a:xfrm flipV="1">
              <a:off x="864" y="1392"/>
              <a:ext cx="3456" cy="2352"/>
            </a:xfrm>
            <a:prstGeom prst="line">
              <a:avLst/>
            </a:prstGeom>
            <a:noFill/>
            <a:ln w="57150">
              <a:solidFill>
                <a:schemeClr val="tx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37595" name="Text Box 24"/>
            <p:cNvSpPr txBox="1">
              <a:spLocks noChangeArrowheads="1"/>
            </p:cNvSpPr>
            <p:nvPr/>
          </p:nvSpPr>
          <p:spPr bwMode="auto">
            <a:xfrm rot="-1983574">
              <a:off x="2774" y="1814"/>
              <a:ext cx="107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0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PROFILASSI</a:t>
              </a:r>
            </a:p>
          </p:txBody>
        </p:sp>
      </p:grpSp>
      <p:grpSp>
        <p:nvGrpSpPr>
          <p:cNvPr id="237591" name="Group 25"/>
          <p:cNvGrpSpPr>
            <a:grpSpLocks/>
          </p:cNvGrpSpPr>
          <p:nvPr/>
        </p:nvGrpSpPr>
        <p:grpSpPr bwMode="auto">
          <a:xfrm>
            <a:off x="1371600" y="3048000"/>
            <a:ext cx="7239000" cy="2895600"/>
            <a:chOff x="864" y="1920"/>
            <a:chExt cx="4560" cy="1824"/>
          </a:xfrm>
        </p:grpSpPr>
        <p:sp>
          <p:nvSpPr>
            <p:cNvPr id="237592" name="Line 26"/>
            <p:cNvSpPr>
              <a:spLocks noChangeShapeType="1"/>
            </p:cNvSpPr>
            <p:nvPr/>
          </p:nvSpPr>
          <p:spPr bwMode="auto">
            <a:xfrm>
              <a:off x="864" y="1920"/>
              <a:ext cx="4560" cy="18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37593" name="Text Box 27"/>
            <p:cNvSpPr txBox="1">
              <a:spLocks noChangeArrowheads="1"/>
            </p:cNvSpPr>
            <p:nvPr/>
          </p:nvSpPr>
          <p:spPr bwMode="auto">
            <a:xfrm rot="1295123">
              <a:off x="3350" y="2822"/>
              <a:ext cx="82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000" b="1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TERAPIA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4155846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1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61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38595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(g)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8596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8597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598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599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600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601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602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603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604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38605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38606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38607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38608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38609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38610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38611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612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613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614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38615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38616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38617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618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619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620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38621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8622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sp>
        <p:nvSpPr>
          <p:cNvPr id="238623" name="Text Box 39"/>
          <p:cNvSpPr txBox="1">
            <a:spLocks noChangeArrowheads="1"/>
          </p:cNvSpPr>
          <p:nvPr/>
        </p:nvSpPr>
        <p:spPr bwMode="auto">
          <a:xfrm>
            <a:off x="1219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38624" name="Text Box 40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</p:spTree>
    <p:extLst>
      <p:ext uri="{BB962C8B-B14F-4D97-AF65-F5344CB8AC3E}">
        <p14:creationId xmlns:p14="http://schemas.microsoft.com/office/powerpoint/2010/main" val="298520789"/>
      </p:ext>
    </p:extLst>
  </p:cSld>
  <p:clrMapOvr>
    <a:masterClrMapping/>
  </p:clrMapOvr>
  <p:transition/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530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39619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(g)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9620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39621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22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23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24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25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26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27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28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39629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39630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39631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39632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39633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39634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39635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36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37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38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39639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39640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39641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42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43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44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39645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46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sp>
        <p:nvSpPr>
          <p:cNvPr id="662562" name="Freeform 34"/>
          <p:cNvSpPr>
            <a:spLocks/>
          </p:cNvSpPr>
          <p:nvPr/>
        </p:nvSpPr>
        <p:spPr bwMode="auto">
          <a:xfrm>
            <a:off x="1371600" y="2890838"/>
            <a:ext cx="4114800" cy="2290762"/>
          </a:xfrm>
          <a:custGeom>
            <a:avLst/>
            <a:gdLst>
              <a:gd name="T0" fmla="*/ 0 w 2592"/>
              <a:gd name="T1" fmla="*/ 2147483646 h 1443"/>
              <a:gd name="T2" fmla="*/ 725805000 w 2592"/>
              <a:gd name="T3" fmla="*/ 249494621 h 1443"/>
              <a:gd name="T4" fmla="*/ 2094250638 w 2592"/>
              <a:gd name="T5" fmla="*/ 2132051722 h 1443"/>
              <a:gd name="T6" fmla="*/ 2147483646 w 2592"/>
              <a:gd name="T7" fmla="*/ 231854324 h 1443"/>
              <a:gd name="T8" fmla="*/ 2147483646 w 2592"/>
              <a:gd name="T9" fmla="*/ 2064006724 h 1443"/>
              <a:gd name="T10" fmla="*/ 2147483646 w 2592"/>
              <a:gd name="T11" fmla="*/ 231854324 h 1443"/>
              <a:gd name="T12" fmla="*/ 2147483646 w 2592"/>
              <a:gd name="T13" fmla="*/ 1943039251 h 144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2592" h="1443">
                <a:moveTo>
                  <a:pt x="0" y="1443"/>
                </a:moveTo>
                <a:cubicBezTo>
                  <a:pt x="76" y="827"/>
                  <a:pt x="150" y="198"/>
                  <a:pt x="288" y="99"/>
                </a:cubicBezTo>
                <a:cubicBezTo>
                  <a:pt x="426" y="0"/>
                  <a:pt x="670" y="847"/>
                  <a:pt x="831" y="846"/>
                </a:cubicBezTo>
                <a:cubicBezTo>
                  <a:pt x="992" y="845"/>
                  <a:pt x="1103" y="96"/>
                  <a:pt x="1252" y="92"/>
                </a:cubicBezTo>
                <a:cubicBezTo>
                  <a:pt x="1401" y="88"/>
                  <a:pt x="1570" y="819"/>
                  <a:pt x="1728" y="819"/>
                </a:cubicBezTo>
                <a:cubicBezTo>
                  <a:pt x="1886" y="819"/>
                  <a:pt x="2057" y="100"/>
                  <a:pt x="2201" y="92"/>
                </a:cubicBezTo>
                <a:cubicBezTo>
                  <a:pt x="2345" y="84"/>
                  <a:pt x="2511" y="630"/>
                  <a:pt x="2592" y="771"/>
                </a:cubicBezTo>
              </a:path>
            </a:pathLst>
          </a:custGeom>
          <a:noFill/>
          <a:ln w="38100" cmpd="sng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39648" name="Text Box 39"/>
          <p:cNvSpPr txBox="1">
            <a:spLocks noChangeArrowheads="1"/>
          </p:cNvSpPr>
          <p:nvPr/>
        </p:nvSpPr>
        <p:spPr bwMode="auto">
          <a:xfrm>
            <a:off x="1219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39649" name="Text Box 40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</p:spTree>
    <p:extLst>
      <p:ext uri="{BB962C8B-B14F-4D97-AF65-F5344CB8AC3E}">
        <p14:creationId xmlns:p14="http://schemas.microsoft.com/office/powerpoint/2010/main" val="248239477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2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62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2562" grpId="0" animBg="1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554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40643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(g)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0644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0645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46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47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48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49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50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51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52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0653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0654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40655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40656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40657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0658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40659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60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61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62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0663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0664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40665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66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grpSp>
        <p:nvGrpSpPr>
          <p:cNvPr id="663579" name="Group 27"/>
          <p:cNvGrpSpPr>
            <a:grpSpLocks/>
          </p:cNvGrpSpPr>
          <p:nvPr/>
        </p:nvGrpSpPr>
        <p:grpSpPr bwMode="auto">
          <a:xfrm>
            <a:off x="4810125" y="5791200"/>
            <a:ext cx="1666875" cy="833438"/>
            <a:chOff x="3030" y="3648"/>
            <a:chExt cx="1050" cy="525"/>
          </a:xfrm>
        </p:grpSpPr>
        <p:sp>
          <p:nvSpPr>
            <p:cNvPr id="240675" name="AutoShape 28"/>
            <p:cNvSpPr>
              <a:spLocks noChangeArrowheads="1"/>
            </p:cNvSpPr>
            <p:nvPr/>
          </p:nvSpPr>
          <p:spPr bwMode="auto">
            <a:xfrm>
              <a:off x="3465" y="3648"/>
              <a:ext cx="87" cy="240"/>
            </a:xfrm>
            <a:prstGeom prst="upArrow">
              <a:avLst>
                <a:gd name="adj1" fmla="val 50000"/>
                <a:gd name="adj2" fmla="val 68966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0676" name="Text Box 29"/>
            <p:cNvSpPr txBox="1">
              <a:spLocks noChangeArrowheads="1"/>
            </p:cNvSpPr>
            <p:nvPr/>
          </p:nvSpPr>
          <p:spPr bwMode="auto">
            <a:xfrm>
              <a:off x="3030" y="3936"/>
              <a:ext cx="1050" cy="237"/>
            </a:xfrm>
            <a:prstGeom prst="rect">
              <a:avLst/>
            </a:pr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8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INTERVENTO</a:t>
              </a:r>
            </a:p>
          </p:txBody>
        </p:sp>
      </p:grpSp>
      <p:sp>
        <p:nvSpPr>
          <p:cNvPr id="240668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69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0670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71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sp>
        <p:nvSpPr>
          <p:cNvPr id="663586" name="Freeform 34"/>
          <p:cNvSpPr>
            <a:spLocks/>
          </p:cNvSpPr>
          <p:nvPr/>
        </p:nvSpPr>
        <p:spPr bwMode="auto">
          <a:xfrm>
            <a:off x="1371600" y="2890838"/>
            <a:ext cx="4114800" cy="2290762"/>
          </a:xfrm>
          <a:custGeom>
            <a:avLst/>
            <a:gdLst>
              <a:gd name="T0" fmla="*/ 0 w 2592"/>
              <a:gd name="T1" fmla="*/ 2147483646 h 1443"/>
              <a:gd name="T2" fmla="*/ 725805000 w 2592"/>
              <a:gd name="T3" fmla="*/ 249494621 h 1443"/>
              <a:gd name="T4" fmla="*/ 2094250638 w 2592"/>
              <a:gd name="T5" fmla="*/ 2132051722 h 1443"/>
              <a:gd name="T6" fmla="*/ 2147483646 w 2592"/>
              <a:gd name="T7" fmla="*/ 231854324 h 1443"/>
              <a:gd name="T8" fmla="*/ 2147483646 w 2592"/>
              <a:gd name="T9" fmla="*/ 2064006724 h 1443"/>
              <a:gd name="T10" fmla="*/ 2147483646 w 2592"/>
              <a:gd name="T11" fmla="*/ 231854324 h 1443"/>
              <a:gd name="T12" fmla="*/ 2147483646 w 2592"/>
              <a:gd name="T13" fmla="*/ 1943039251 h 144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2592" h="1443">
                <a:moveTo>
                  <a:pt x="0" y="1443"/>
                </a:moveTo>
                <a:cubicBezTo>
                  <a:pt x="76" y="827"/>
                  <a:pt x="150" y="198"/>
                  <a:pt x="288" y="99"/>
                </a:cubicBezTo>
                <a:cubicBezTo>
                  <a:pt x="426" y="0"/>
                  <a:pt x="670" y="847"/>
                  <a:pt x="831" y="846"/>
                </a:cubicBezTo>
                <a:cubicBezTo>
                  <a:pt x="992" y="845"/>
                  <a:pt x="1103" y="96"/>
                  <a:pt x="1252" y="92"/>
                </a:cubicBezTo>
                <a:cubicBezTo>
                  <a:pt x="1401" y="88"/>
                  <a:pt x="1570" y="819"/>
                  <a:pt x="1728" y="819"/>
                </a:cubicBezTo>
                <a:cubicBezTo>
                  <a:pt x="1886" y="819"/>
                  <a:pt x="2057" y="100"/>
                  <a:pt x="2201" y="92"/>
                </a:cubicBezTo>
                <a:cubicBezTo>
                  <a:pt x="2345" y="84"/>
                  <a:pt x="2511" y="630"/>
                  <a:pt x="2592" y="771"/>
                </a:cubicBezTo>
              </a:path>
            </a:pathLst>
          </a:custGeom>
          <a:noFill/>
          <a:ln w="38100" cmpd="sng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0673" name="Text Box 39"/>
          <p:cNvSpPr txBox="1">
            <a:spLocks noChangeArrowheads="1"/>
          </p:cNvSpPr>
          <p:nvPr/>
        </p:nvSpPr>
        <p:spPr bwMode="auto">
          <a:xfrm>
            <a:off x="1219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40674" name="Text Box 40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</p:spTree>
    <p:extLst>
      <p:ext uri="{BB962C8B-B14F-4D97-AF65-F5344CB8AC3E}">
        <p14:creationId xmlns:p14="http://schemas.microsoft.com/office/powerpoint/2010/main" val="77869541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3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63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578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41667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(g)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1668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1669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70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71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72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73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74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75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76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1677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1678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41679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41680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41681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1682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41683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84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85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86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1687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1688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41689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90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grpSp>
        <p:nvGrpSpPr>
          <p:cNvPr id="241691" name="Group 27"/>
          <p:cNvGrpSpPr>
            <a:grpSpLocks/>
          </p:cNvGrpSpPr>
          <p:nvPr/>
        </p:nvGrpSpPr>
        <p:grpSpPr bwMode="auto">
          <a:xfrm>
            <a:off x="4810125" y="5791200"/>
            <a:ext cx="1666875" cy="833438"/>
            <a:chOff x="3030" y="3648"/>
            <a:chExt cx="1050" cy="525"/>
          </a:xfrm>
        </p:grpSpPr>
        <p:sp>
          <p:nvSpPr>
            <p:cNvPr id="241703" name="AutoShape 28"/>
            <p:cNvSpPr>
              <a:spLocks noChangeArrowheads="1"/>
            </p:cNvSpPr>
            <p:nvPr/>
          </p:nvSpPr>
          <p:spPr bwMode="auto">
            <a:xfrm>
              <a:off x="3465" y="3648"/>
              <a:ext cx="87" cy="240"/>
            </a:xfrm>
            <a:prstGeom prst="upArrow">
              <a:avLst>
                <a:gd name="adj1" fmla="val 50000"/>
                <a:gd name="adj2" fmla="val 68966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1704" name="Text Box 29"/>
            <p:cNvSpPr txBox="1">
              <a:spLocks noChangeArrowheads="1"/>
            </p:cNvSpPr>
            <p:nvPr/>
          </p:nvSpPr>
          <p:spPr bwMode="auto">
            <a:xfrm>
              <a:off x="3030" y="3936"/>
              <a:ext cx="1050" cy="237"/>
            </a:xfrm>
            <a:prstGeom prst="rect">
              <a:avLst/>
            </a:pr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8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INTERVENTO</a:t>
              </a:r>
            </a:p>
          </p:txBody>
        </p:sp>
      </p:grpSp>
      <p:sp>
        <p:nvSpPr>
          <p:cNvPr id="241692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93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1694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1695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sp>
        <p:nvSpPr>
          <p:cNvPr id="664610" name="Freeform 34"/>
          <p:cNvSpPr>
            <a:spLocks/>
          </p:cNvSpPr>
          <p:nvPr/>
        </p:nvSpPr>
        <p:spPr bwMode="auto">
          <a:xfrm>
            <a:off x="1371600" y="2890838"/>
            <a:ext cx="4114800" cy="2290762"/>
          </a:xfrm>
          <a:custGeom>
            <a:avLst/>
            <a:gdLst>
              <a:gd name="T0" fmla="*/ 0 w 2592"/>
              <a:gd name="T1" fmla="*/ 2147483646 h 1443"/>
              <a:gd name="T2" fmla="*/ 725805000 w 2592"/>
              <a:gd name="T3" fmla="*/ 249494621 h 1443"/>
              <a:gd name="T4" fmla="*/ 2094250638 w 2592"/>
              <a:gd name="T5" fmla="*/ 2132051722 h 1443"/>
              <a:gd name="T6" fmla="*/ 2147483646 w 2592"/>
              <a:gd name="T7" fmla="*/ 231854324 h 1443"/>
              <a:gd name="T8" fmla="*/ 2147483646 w 2592"/>
              <a:gd name="T9" fmla="*/ 2064006724 h 1443"/>
              <a:gd name="T10" fmla="*/ 2147483646 w 2592"/>
              <a:gd name="T11" fmla="*/ 231854324 h 1443"/>
              <a:gd name="T12" fmla="*/ 2147483646 w 2592"/>
              <a:gd name="T13" fmla="*/ 1943039251 h 144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2592" h="1443">
                <a:moveTo>
                  <a:pt x="0" y="1443"/>
                </a:moveTo>
                <a:cubicBezTo>
                  <a:pt x="76" y="827"/>
                  <a:pt x="150" y="198"/>
                  <a:pt x="288" y="99"/>
                </a:cubicBezTo>
                <a:cubicBezTo>
                  <a:pt x="426" y="0"/>
                  <a:pt x="670" y="847"/>
                  <a:pt x="831" y="846"/>
                </a:cubicBezTo>
                <a:cubicBezTo>
                  <a:pt x="992" y="845"/>
                  <a:pt x="1103" y="96"/>
                  <a:pt x="1252" y="92"/>
                </a:cubicBezTo>
                <a:cubicBezTo>
                  <a:pt x="1401" y="88"/>
                  <a:pt x="1570" y="819"/>
                  <a:pt x="1728" y="819"/>
                </a:cubicBezTo>
                <a:cubicBezTo>
                  <a:pt x="1886" y="819"/>
                  <a:pt x="2057" y="100"/>
                  <a:pt x="2201" y="92"/>
                </a:cubicBezTo>
                <a:cubicBezTo>
                  <a:pt x="2345" y="84"/>
                  <a:pt x="2511" y="630"/>
                  <a:pt x="2592" y="771"/>
                </a:cubicBezTo>
              </a:path>
            </a:pathLst>
          </a:custGeom>
          <a:noFill/>
          <a:ln w="38100" cmpd="sng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7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grpSp>
        <p:nvGrpSpPr>
          <p:cNvPr id="664611" name="Group 35"/>
          <p:cNvGrpSpPr>
            <a:grpSpLocks/>
          </p:cNvGrpSpPr>
          <p:nvPr/>
        </p:nvGrpSpPr>
        <p:grpSpPr bwMode="auto">
          <a:xfrm>
            <a:off x="1524000" y="2971800"/>
            <a:ext cx="3505200" cy="2024063"/>
            <a:chOff x="960" y="1872"/>
            <a:chExt cx="2208" cy="1275"/>
          </a:xfrm>
        </p:grpSpPr>
        <p:sp>
          <p:nvSpPr>
            <p:cNvPr id="241700" name="Text Box 36"/>
            <p:cNvSpPr txBox="1">
              <a:spLocks noChangeArrowheads="1"/>
            </p:cNvSpPr>
            <p:nvPr/>
          </p:nvSpPr>
          <p:spPr bwMode="auto">
            <a:xfrm>
              <a:off x="1920" y="2784"/>
              <a:ext cx="488" cy="363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8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NO</a:t>
              </a:r>
            </a:p>
          </p:txBody>
        </p:sp>
        <p:sp>
          <p:nvSpPr>
            <p:cNvPr id="241701" name="Line 37"/>
            <p:cNvSpPr>
              <a:spLocks noChangeShapeType="1"/>
            </p:cNvSpPr>
            <p:nvPr/>
          </p:nvSpPr>
          <p:spPr bwMode="auto">
            <a:xfrm>
              <a:off x="960" y="1872"/>
              <a:ext cx="2208" cy="76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41702" name="Line 38"/>
            <p:cNvSpPr>
              <a:spLocks noChangeShapeType="1"/>
            </p:cNvSpPr>
            <p:nvPr/>
          </p:nvSpPr>
          <p:spPr bwMode="auto">
            <a:xfrm flipV="1">
              <a:off x="960" y="1920"/>
              <a:ext cx="2160" cy="76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</p:grpSp>
      <p:sp>
        <p:nvSpPr>
          <p:cNvPr id="241698" name="Text Box 39"/>
          <p:cNvSpPr txBox="1">
            <a:spLocks noChangeArrowheads="1"/>
          </p:cNvSpPr>
          <p:nvPr/>
        </p:nvSpPr>
        <p:spPr bwMode="auto">
          <a:xfrm>
            <a:off x="1219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41699" name="Text Box 40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</p:spTree>
    <p:extLst>
      <p:ext uri="{BB962C8B-B14F-4D97-AF65-F5344CB8AC3E}">
        <p14:creationId xmlns:p14="http://schemas.microsoft.com/office/powerpoint/2010/main" val="243732561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4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664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82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42691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(h)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2692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2693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694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695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696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697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698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699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700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2701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2702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42703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42704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42705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2706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42707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708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709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710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2711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2712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42713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714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715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716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2717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2718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sp>
        <p:nvSpPr>
          <p:cNvPr id="242719" name="Text Box 37"/>
          <p:cNvSpPr txBox="1">
            <a:spLocks noChangeArrowheads="1"/>
          </p:cNvSpPr>
          <p:nvPr/>
        </p:nvSpPr>
        <p:spPr bwMode="auto">
          <a:xfrm>
            <a:off x="1169988" y="53340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42720" name="Text Box 38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</p:spTree>
    <p:extLst>
      <p:ext uri="{BB962C8B-B14F-4D97-AF65-F5344CB8AC3E}">
        <p14:creationId xmlns:p14="http://schemas.microsoft.com/office/powerpoint/2010/main" val="920016802"/>
      </p:ext>
    </p:extLst>
  </p:cSld>
  <p:clrMapOvr>
    <a:masterClrMapping/>
  </p:clrMapOvr>
  <p:transition/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02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43715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(h)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3716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3717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18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19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20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21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22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23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24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3725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3726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43727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43728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43729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3730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43731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32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33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34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3735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3736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43737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38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grpSp>
        <p:nvGrpSpPr>
          <p:cNvPr id="665627" name="Group 27"/>
          <p:cNvGrpSpPr>
            <a:grpSpLocks/>
          </p:cNvGrpSpPr>
          <p:nvPr/>
        </p:nvGrpSpPr>
        <p:grpSpPr bwMode="auto">
          <a:xfrm>
            <a:off x="609600" y="5791200"/>
            <a:ext cx="1666875" cy="833438"/>
            <a:chOff x="384" y="3648"/>
            <a:chExt cx="1050" cy="525"/>
          </a:xfrm>
        </p:grpSpPr>
        <p:sp>
          <p:nvSpPr>
            <p:cNvPr id="243746" name="AutoShape 28"/>
            <p:cNvSpPr>
              <a:spLocks noChangeArrowheads="1"/>
            </p:cNvSpPr>
            <p:nvPr/>
          </p:nvSpPr>
          <p:spPr bwMode="auto">
            <a:xfrm>
              <a:off x="825" y="3648"/>
              <a:ext cx="87" cy="240"/>
            </a:xfrm>
            <a:prstGeom prst="upArrow">
              <a:avLst>
                <a:gd name="adj1" fmla="val 50000"/>
                <a:gd name="adj2" fmla="val 68966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3747" name="Text Box 29"/>
            <p:cNvSpPr txBox="1">
              <a:spLocks noChangeArrowheads="1"/>
            </p:cNvSpPr>
            <p:nvPr/>
          </p:nvSpPr>
          <p:spPr bwMode="auto">
            <a:xfrm>
              <a:off x="384" y="3936"/>
              <a:ext cx="1050" cy="237"/>
            </a:xfrm>
            <a:prstGeom prst="rect">
              <a:avLst/>
            </a:pr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8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INTERVENTO</a:t>
              </a:r>
            </a:p>
          </p:txBody>
        </p:sp>
      </p:grpSp>
      <p:sp>
        <p:nvSpPr>
          <p:cNvPr id="243740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41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3742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3743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sp>
        <p:nvSpPr>
          <p:cNvPr id="243744" name="Text Box 37"/>
          <p:cNvSpPr txBox="1">
            <a:spLocks noChangeArrowheads="1"/>
          </p:cNvSpPr>
          <p:nvPr/>
        </p:nvSpPr>
        <p:spPr bwMode="auto">
          <a:xfrm>
            <a:off x="1169988" y="53340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43745" name="Text Box 38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</p:spTree>
    <p:extLst>
      <p:ext uri="{BB962C8B-B14F-4D97-AF65-F5344CB8AC3E}">
        <p14:creationId xmlns:p14="http://schemas.microsoft.com/office/powerpoint/2010/main" val="24042757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65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626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44739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(h)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4740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4741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42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43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44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45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46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47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48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4749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4750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44751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44752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44753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4754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44755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56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57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58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4759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4760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44761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62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grpSp>
        <p:nvGrpSpPr>
          <p:cNvPr id="244763" name="Group 27"/>
          <p:cNvGrpSpPr>
            <a:grpSpLocks/>
          </p:cNvGrpSpPr>
          <p:nvPr/>
        </p:nvGrpSpPr>
        <p:grpSpPr bwMode="auto">
          <a:xfrm>
            <a:off x="609600" y="5791200"/>
            <a:ext cx="1666875" cy="833438"/>
            <a:chOff x="384" y="3648"/>
            <a:chExt cx="1050" cy="525"/>
          </a:xfrm>
        </p:grpSpPr>
        <p:sp>
          <p:nvSpPr>
            <p:cNvPr id="244773" name="AutoShape 28"/>
            <p:cNvSpPr>
              <a:spLocks noChangeArrowheads="1"/>
            </p:cNvSpPr>
            <p:nvPr/>
          </p:nvSpPr>
          <p:spPr bwMode="auto">
            <a:xfrm>
              <a:off x="825" y="3648"/>
              <a:ext cx="87" cy="240"/>
            </a:xfrm>
            <a:prstGeom prst="upArrow">
              <a:avLst>
                <a:gd name="adj1" fmla="val 50000"/>
                <a:gd name="adj2" fmla="val 68966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4774" name="Text Box 29"/>
            <p:cNvSpPr txBox="1">
              <a:spLocks noChangeArrowheads="1"/>
            </p:cNvSpPr>
            <p:nvPr/>
          </p:nvSpPr>
          <p:spPr bwMode="auto">
            <a:xfrm>
              <a:off x="384" y="3936"/>
              <a:ext cx="1050" cy="237"/>
            </a:xfrm>
            <a:prstGeom prst="rect">
              <a:avLst/>
            </a:pr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8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INTERVENTO</a:t>
              </a:r>
            </a:p>
          </p:txBody>
        </p:sp>
      </p:grpSp>
      <p:sp>
        <p:nvSpPr>
          <p:cNvPr id="244764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65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4766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4767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grpSp>
        <p:nvGrpSpPr>
          <p:cNvPr id="666658" name="Group 34"/>
          <p:cNvGrpSpPr>
            <a:grpSpLocks/>
          </p:cNvGrpSpPr>
          <p:nvPr/>
        </p:nvGrpSpPr>
        <p:grpSpPr bwMode="auto">
          <a:xfrm>
            <a:off x="2743200" y="2867025"/>
            <a:ext cx="5105400" cy="2314575"/>
            <a:chOff x="864" y="1806"/>
            <a:chExt cx="3216" cy="1458"/>
          </a:xfrm>
        </p:grpSpPr>
        <p:sp>
          <p:nvSpPr>
            <p:cNvPr id="666659" name="Freeform 35"/>
            <p:cNvSpPr>
              <a:spLocks/>
            </p:cNvSpPr>
            <p:nvPr/>
          </p:nvSpPr>
          <p:spPr bwMode="auto">
            <a:xfrm>
              <a:off x="864" y="1806"/>
              <a:ext cx="2592" cy="1458"/>
            </a:xfrm>
            <a:custGeom>
              <a:avLst/>
              <a:gdLst>
                <a:gd name="T0" fmla="*/ 0 w 2592"/>
                <a:gd name="T1" fmla="*/ 1458 h 1458"/>
                <a:gd name="T2" fmla="*/ 433 w 2592"/>
                <a:gd name="T3" fmla="*/ 99 h 1458"/>
                <a:gd name="T4" fmla="*/ 831 w 2592"/>
                <a:gd name="T5" fmla="*/ 861 h 1458"/>
                <a:gd name="T6" fmla="*/ 1252 w 2592"/>
                <a:gd name="T7" fmla="*/ 107 h 1458"/>
                <a:gd name="T8" fmla="*/ 1728 w 2592"/>
                <a:gd name="T9" fmla="*/ 834 h 1458"/>
                <a:gd name="T10" fmla="*/ 2201 w 2592"/>
                <a:gd name="T11" fmla="*/ 107 h 1458"/>
                <a:gd name="T12" fmla="*/ 2592 w 2592"/>
                <a:gd name="T13" fmla="*/ 786 h 1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2" h="1458">
                  <a:moveTo>
                    <a:pt x="0" y="1458"/>
                  </a:moveTo>
                  <a:cubicBezTo>
                    <a:pt x="72" y="1232"/>
                    <a:pt x="295" y="198"/>
                    <a:pt x="433" y="99"/>
                  </a:cubicBezTo>
                  <a:cubicBezTo>
                    <a:pt x="571" y="0"/>
                    <a:pt x="695" y="860"/>
                    <a:pt x="831" y="861"/>
                  </a:cubicBezTo>
                  <a:cubicBezTo>
                    <a:pt x="967" y="862"/>
                    <a:pt x="1103" y="111"/>
                    <a:pt x="1252" y="107"/>
                  </a:cubicBezTo>
                  <a:cubicBezTo>
                    <a:pt x="1401" y="103"/>
                    <a:pt x="1570" y="834"/>
                    <a:pt x="1728" y="834"/>
                  </a:cubicBezTo>
                  <a:cubicBezTo>
                    <a:pt x="1886" y="834"/>
                    <a:pt x="2057" y="115"/>
                    <a:pt x="2201" y="107"/>
                  </a:cubicBezTo>
                  <a:cubicBezTo>
                    <a:pt x="2345" y="99"/>
                    <a:pt x="2511" y="645"/>
                    <a:pt x="2592" y="786"/>
                  </a:cubicBezTo>
                </a:path>
              </a:pathLst>
            </a:custGeom>
            <a:noFill/>
            <a:ln w="38100" cmpd="sng">
              <a:solidFill>
                <a:srgbClr val="FFFF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44772" name="Text Box 36"/>
            <p:cNvSpPr txBox="1">
              <a:spLocks noChangeArrowheads="1"/>
            </p:cNvSpPr>
            <p:nvPr/>
          </p:nvSpPr>
          <p:spPr bwMode="auto">
            <a:xfrm>
              <a:off x="3438" y="2371"/>
              <a:ext cx="64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32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ATB</a:t>
              </a:r>
            </a:p>
          </p:txBody>
        </p:sp>
      </p:grpSp>
      <p:sp>
        <p:nvSpPr>
          <p:cNvPr id="244769" name="Text Box 37"/>
          <p:cNvSpPr txBox="1">
            <a:spLocks noChangeArrowheads="1"/>
          </p:cNvSpPr>
          <p:nvPr/>
        </p:nvSpPr>
        <p:spPr bwMode="auto">
          <a:xfrm>
            <a:off x="1169988" y="53340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44770" name="Text Box 38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</p:spTree>
    <p:extLst>
      <p:ext uri="{BB962C8B-B14F-4D97-AF65-F5344CB8AC3E}">
        <p14:creationId xmlns:p14="http://schemas.microsoft.com/office/powerpoint/2010/main" val="93787308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6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66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650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45763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(h)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5764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5765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66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67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68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69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70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71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72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5773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5774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45775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45776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45777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5778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45779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80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81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82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5783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5784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45785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86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grpSp>
        <p:nvGrpSpPr>
          <p:cNvPr id="245787" name="Group 27"/>
          <p:cNvGrpSpPr>
            <a:grpSpLocks/>
          </p:cNvGrpSpPr>
          <p:nvPr/>
        </p:nvGrpSpPr>
        <p:grpSpPr bwMode="auto">
          <a:xfrm>
            <a:off x="609600" y="5791200"/>
            <a:ext cx="1666875" cy="833438"/>
            <a:chOff x="384" y="3648"/>
            <a:chExt cx="1050" cy="525"/>
          </a:xfrm>
        </p:grpSpPr>
        <p:sp>
          <p:nvSpPr>
            <p:cNvPr id="245801" name="AutoShape 28"/>
            <p:cNvSpPr>
              <a:spLocks noChangeArrowheads="1"/>
            </p:cNvSpPr>
            <p:nvPr/>
          </p:nvSpPr>
          <p:spPr bwMode="auto">
            <a:xfrm>
              <a:off x="825" y="3648"/>
              <a:ext cx="87" cy="240"/>
            </a:xfrm>
            <a:prstGeom prst="upArrow">
              <a:avLst>
                <a:gd name="adj1" fmla="val 50000"/>
                <a:gd name="adj2" fmla="val 68966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5802" name="Text Box 29"/>
            <p:cNvSpPr txBox="1">
              <a:spLocks noChangeArrowheads="1"/>
            </p:cNvSpPr>
            <p:nvPr/>
          </p:nvSpPr>
          <p:spPr bwMode="auto">
            <a:xfrm>
              <a:off x="384" y="3936"/>
              <a:ext cx="1050" cy="237"/>
            </a:xfrm>
            <a:prstGeom prst="rect">
              <a:avLst/>
            </a:pr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8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INTERVENTO</a:t>
              </a:r>
            </a:p>
          </p:txBody>
        </p:sp>
      </p:grpSp>
      <p:sp>
        <p:nvSpPr>
          <p:cNvPr id="245788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89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5790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5791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grpSp>
        <p:nvGrpSpPr>
          <p:cNvPr id="245792" name="Group 34"/>
          <p:cNvGrpSpPr>
            <a:grpSpLocks/>
          </p:cNvGrpSpPr>
          <p:nvPr/>
        </p:nvGrpSpPr>
        <p:grpSpPr bwMode="auto">
          <a:xfrm>
            <a:off x="2743200" y="2867025"/>
            <a:ext cx="5105400" cy="2314575"/>
            <a:chOff x="864" y="1806"/>
            <a:chExt cx="3216" cy="1458"/>
          </a:xfrm>
        </p:grpSpPr>
        <p:sp>
          <p:nvSpPr>
            <p:cNvPr id="667683" name="Freeform 35"/>
            <p:cNvSpPr>
              <a:spLocks/>
            </p:cNvSpPr>
            <p:nvPr/>
          </p:nvSpPr>
          <p:spPr bwMode="auto">
            <a:xfrm>
              <a:off x="864" y="1806"/>
              <a:ext cx="2592" cy="1458"/>
            </a:xfrm>
            <a:custGeom>
              <a:avLst/>
              <a:gdLst>
                <a:gd name="T0" fmla="*/ 0 w 2592"/>
                <a:gd name="T1" fmla="*/ 1458 h 1458"/>
                <a:gd name="T2" fmla="*/ 433 w 2592"/>
                <a:gd name="T3" fmla="*/ 99 h 1458"/>
                <a:gd name="T4" fmla="*/ 831 w 2592"/>
                <a:gd name="T5" fmla="*/ 861 h 1458"/>
                <a:gd name="T6" fmla="*/ 1252 w 2592"/>
                <a:gd name="T7" fmla="*/ 107 h 1458"/>
                <a:gd name="T8" fmla="*/ 1728 w 2592"/>
                <a:gd name="T9" fmla="*/ 834 h 1458"/>
                <a:gd name="T10" fmla="*/ 2201 w 2592"/>
                <a:gd name="T11" fmla="*/ 107 h 1458"/>
                <a:gd name="T12" fmla="*/ 2592 w 2592"/>
                <a:gd name="T13" fmla="*/ 786 h 1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2" h="1458">
                  <a:moveTo>
                    <a:pt x="0" y="1458"/>
                  </a:moveTo>
                  <a:cubicBezTo>
                    <a:pt x="72" y="1232"/>
                    <a:pt x="295" y="198"/>
                    <a:pt x="433" y="99"/>
                  </a:cubicBezTo>
                  <a:cubicBezTo>
                    <a:pt x="571" y="0"/>
                    <a:pt x="695" y="860"/>
                    <a:pt x="831" y="861"/>
                  </a:cubicBezTo>
                  <a:cubicBezTo>
                    <a:pt x="967" y="862"/>
                    <a:pt x="1103" y="111"/>
                    <a:pt x="1252" y="107"/>
                  </a:cubicBezTo>
                  <a:cubicBezTo>
                    <a:pt x="1401" y="103"/>
                    <a:pt x="1570" y="834"/>
                    <a:pt x="1728" y="834"/>
                  </a:cubicBezTo>
                  <a:cubicBezTo>
                    <a:pt x="1886" y="834"/>
                    <a:pt x="2057" y="115"/>
                    <a:pt x="2201" y="107"/>
                  </a:cubicBezTo>
                  <a:cubicBezTo>
                    <a:pt x="2345" y="99"/>
                    <a:pt x="2511" y="645"/>
                    <a:pt x="2592" y="786"/>
                  </a:cubicBezTo>
                </a:path>
              </a:pathLst>
            </a:custGeom>
            <a:noFill/>
            <a:ln w="38100" cmpd="sng">
              <a:solidFill>
                <a:srgbClr val="FFFF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45800" name="Text Box 36"/>
            <p:cNvSpPr txBox="1">
              <a:spLocks noChangeArrowheads="1"/>
            </p:cNvSpPr>
            <p:nvPr/>
          </p:nvSpPr>
          <p:spPr bwMode="auto">
            <a:xfrm>
              <a:off x="3438" y="2371"/>
              <a:ext cx="64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32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ATB</a:t>
              </a:r>
            </a:p>
          </p:txBody>
        </p:sp>
      </p:grpSp>
      <p:sp>
        <p:nvSpPr>
          <p:cNvPr id="245793" name="Text Box 37"/>
          <p:cNvSpPr txBox="1">
            <a:spLocks noChangeArrowheads="1"/>
          </p:cNvSpPr>
          <p:nvPr/>
        </p:nvSpPr>
        <p:spPr bwMode="auto">
          <a:xfrm>
            <a:off x="1169988" y="53340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45794" name="Text Box 38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  <p:grpSp>
        <p:nvGrpSpPr>
          <p:cNvPr id="667687" name="Group 39"/>
          <p:cNvGrpSpPr>
            <a:grpSpLocks/>
          </p:cNvGrpSpPr>
          <p:nvPr/>
        </p:nvGrpSpPr>
        <p:grpSpPr bwMode="auto">
          <a:xfrm>
            <a:off x="2590800" y="2743200"/>
            <a:ext cx="3733800" cy="2144713"/>
            <a:chOff x="1440" y="1728"/>
            <a:chExt cx="2544" cy="1378"/>
          </a:xfrm>
        </p:grpSpPr>
        <p:sp>
          <p:nvSpPr>
            <p:cNvPr id="245796" name="Line 40"/>
            <p:cNvSpPr>
              <a:spLocks noChangeShapeType="1"/>
            </p:cNvSpPr>
            <p:nvPr/>
          </p:nvSpPr>
          <p:spPr bwMode="auto">
            <a:xfrm>
              <a:off x="1440" y="1728"/>
              <a:ext cx="2544" cy="11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45797" name="Line 41"/>
            <p:cNvSpPr>
              <a:spLocks noChangeShapeType="1"/>
            </p:cNvSpPr>
            <p:nvPr/>
          </p:nvSpPr>
          <p:spPr bwMode="auto">
            <a:xfrm flipV="1">
              <a:off x="1440" y="1872"/>
              <a:ext cx="2400" cy="100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45798" name="Text Box 42"/>
            <p:cNvSpPr txBox="1">
              <a:spLocks noChangeArrowheads="1"/>
            </p:cNvSpPr>
            <p:nvPr/>
          </p:nvSpPr>
          <p:spPr bwMode="auto">
            <a:xfrm>
              <a:off x="2352" y="2736"/>
              <a:ext cx="528" cy="370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8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NO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8395575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7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667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674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46787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(h)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6788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6789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790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791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792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793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794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795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796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6797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6798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46799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46800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46801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6802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46803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804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805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806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6807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6808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46809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810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grpSp>
        <p:nvGrpSpPr>
          <p:cNvPr id="246811" name="Group 27"/>
          <p:cNvGrpSpPr>
            <a:grpSpLocks/>
          </p:cNvGrpSpPr>
          <p:nvPr/>
        </p:nvGrpSpPr>
        <p:grpSpPr bwMode="auto">
          <a:xfrm>
            <a:off x="609600" y="5791200"/>
            <a:ext cx="1666875" cy="833438"/>
            <a:chOff x="384" y="3648"/>
            <a:chExt cx="1050" cy="525"/>
          </a:xfrm>
        </p:grpSpPr>
        <p:sp>
          <p:nvSpPr>
            <p:cNvPr id="246916" name="AutoShape 28"/>
            <p:cNvSpPr>
              <a:spLocks noChangeArrowheads="1"/>
            </p:cNvSpPr>
            <p:nvPr/>
          </p:nvSpPr>
          <p:spPr bwMode="auto">
            <a:xfrm>
              <a:off x="825" y="3648"/>
              <a:ext cx="87" cy="240"/>
            </a:xfrm>
            <a:prstGeom prst="upArrow">
              <a:avLst>
                <a:gd name="adj1" fmla="val 50000"/>
                <a:gd name="adj2" fmla="val 68966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917" name="Text Box 29"/>
            <p:cNvSpPr txBox="1">
              <a:spLocks noChangeArrowheads="1"/>
            </p:cNvSpPr>
            <p:nvPr/>
          </p:nvSpPr>
          <p:spPr bwMode="auto">
            <a:xfrm>
              <a:off x="384" y="3936"/>
              <a:ext cx="1050" cy="237"/>
            </a:xfrm>
            <a:prstGeom prst="rect">
              <a:avLst/>
            </a:pr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8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INTERVENTO</a:t>
              </a:r>
            </a:p>
          </p:txBody>
        </p:sp>
      </p:grpSp>
      <p:sp>
        <p:nvSpPr>
          <p:cNvPr id="246812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813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6814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6815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grpSp>
        <p:nvGrpSpPr>
          <p:cNvPr id="246816" name="Group 34"/>
          <p:cNvGrpSpPr>
            <a:grpSpLocks/>
          </p:cNvGrpSpPr>
          <p:nvPr/>
        </p:nvGrpSpPr>
        <p:grpSpPr bwMode="auto">
          <a:xfrm>
            <a:off x="2743200" y="2867025"/>
            <a:ext cx="5105400" cy="2314575"/>
            <a:chOff x="864" y="1806"/>
            <a:chExt cx="3216" cy="1458"/>
          </a:xfrm>
        </p:grpSpPr>
        <p:sp>
          <p:nvSpPr>
            <p:cNvPr id="668707" name="Freeform 35"/>
            <p:cNvSpPr>
              <a:spLocks/>
            </p:cNvSpPr>
            <p:nvPr/>
          </p:nvSpPr>
          <p:spPr bwMode="auto">
            <a:xfrm>
              <a:off x="864" y="1806"/>
              <a:ext cx="2592" cy="1458"/>
            </a:xfrm>
            <a:custGeom>
              <a:avLst/>
              <a:gdLst>
                <a:gd name="T0" fmla="*/ 0 w 2592"/>
                <a:gd name="T1" fmla="*/ 1458 h 1458"/>
                <a:gd name="T2" fmla="*/ 433 w 2592"/>
                <a:gd name="T3" fmla="*/ 99 h 1458"/>
                <a:gd name="T4" fmla="*/ 831 w 2592"/>
                <a:gd name="T5" fmla="*/ 861 h 1458"/>
                <a:gd name="T6" fmla="*/ 1252 w 2592"/>
                <a:gd name="T7" fmla="*/ 107 h 1458"/>
                <a:gd name="T8" fmla="*/ 1728 w 2592"/>
                <a:gd name="T9" fmla="*/ 834 h 1458"/>
                <a:gd name="T10" fmla="*/ 2201 w 2592"/>
                <a:gd name="T11" fmla="*/ 107 h 1458"/>
                <a:gd name="T12" fmla="*/ 2592 w 2592"/>
                <a:gd name="T13" fmla="*/ 786 h 1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2" h="1458">
                  <a:moveTo>
                    <a:pt x="0" y="1458"/>
                  </a:moveTo>
                  <a:cubicBezTo>
                    <a:pt x="72" y="1232"/>
                    <a:pt x="295" y="198"/>
                    <a:pt x="433" y="99"/>
                  </a:cubicBezTo>
                  <a:cubicBezTo>
                    <a:pt x="571" y="0"/>
                    <a:pt x="695" y="860"/>
                    <a:pt x="831" y="861"/>
                  </a:cubicBezTo>
                  <a:cubicBezTo>
                    <a:pt x="967" y="862"/>
                    <a:pt x="1103" y="111"/>
                    <a:pt x="1252" y="107"/>
                  </a:cubicBezTo>
                  <a:cubicBezTo>
                    <a:pt x="1401" y="103"/>
                    <a:pt x="1570" y="834"/>
                    <a:pt x="1728" y="834"/>
                  </a:cubicBezTo>
                  <a:cubicBezTo>
                    <a:pt x="1886" y="834"/>
                    <a:pt x="2057" y="115"/>
                    <a:pt x="2201" y="107"/>
                  </a:cubicBezTo>
                  <a:cubicBezTo>
                    <a:pt x="2345" y="99"/>
                    <a:pt x="2511" y="645"/>
                    <a:pt x="2592" y="786"/>
                  </a:cubicBezTo>
                </a:path>
              </a:pathLst>
            </a:custGeom>
            <a:noFill/>
            <a:ln w="38100" cmpd="sng">
              <a:solidFill>
                <a:srgbClr val="FFFF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46915" name="Text Box 36"/>
            <p:cNvSpPr txBox="1">
              <a:spLocks noChangeArrowheads="1"/>
            </p:cNvSpPr>
            <p:nvPr/>
          </p:nvSpPr>
          <p:spPr bwMode="auto">
            <a:xfrm>
              <a:off x="3438" y="2371"/>
              <a:ext cx="64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32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ATB</a:t>
              </a:r>
            </a:p>
          </p:txBody>
        </p:sp>
      </p:grpSp>
      <p:sp>
        <p:nvSpPr>
          <p:cNvPr id="246817" name="Text Box 37"/>
          <p:cNvSpPr txBox="1">
            <a:spLocks noChangeArrowheads="1"/>
          </p:cNvSpPr>
          <p:nvPr/>
        </p:nvSpPr>
        <p:spPr bwMode="auto">
          <a:xfrm>
            <a:off x="1169988" y="53340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46818" name="Text Box 38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  <p:grpSp>
        <p:nvGrpSpPr>
          <p:cNvPr id="246819" name="Group 39"/>
          <p:cNvGrpSpPr>
            <a:grpSpLocks/>
          </p:cNvGrpSpPr>
          <p:nvPr/>
        </p:nvGrpSpPr>
        <p:grpSpPr bwMode="auto">
          <a:xfrm>
            <a:off x="2590800" y="2743200"/>
            <a:ext cx="3733800" cy="2144713"/>
            <a:chOff x="1440" y="1728"/>
            <a:chExt cx="2544" cy="1378"/>
          </a:xfrm>
        </p:grpSpPr>
        <p:sp>
          <p:nvSpPr>
            <p:cNvPr id="246911" name="Line 40"/>
            <p:cNvSpPr>
              <a:spLocks noChangeShapeType="1"/>
            </p:cNvSpPr>
            <p:nvPr/>
          </p:nvSpPr>
          <p:spPr bwMode="auto">
            <a:xfrm>
              <a:off x="1440" y="1728"/>
              <a:ext cx="2544" cy="115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46912" name="Line 41"/>
            <p:cNvSpPr>
              <a:spLocks noChangeShapeType="1"/>
            </p:cNvSpPr>
            <p:nvPr/>
          </p:nvSpPr>
          <p:spPr bwMode="auto">
            <a:xfrm flipV="1">
              <a:off x="1440" y="1872"/>
              <a:ext cx="2400" cy="100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46913" name="Text Box 42"/>
            <p:cNvSpPr txBox="1">
              <a:spLocks noChangeArrowheads="1"/>
            </p:cNvSpPr>
            <p:nvPr/>
          </p:nvSpPr>
          <p:spPr bwMode="auto">
            <a:xfrm>
              <a:off x="2352" y="2736"/>
              <a:ext cx="528" cy="370"/>
            </a:xfrm>
            <a:prstGeom prst="rect">
              <a:avLst/>
            </a:prstGeom>
            <a:solidFill>
              <a:srgbClr val="FF0000"/>
            </a:solidFill>
            <a:ln w="57150" cmpd="thinThick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28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NO</a:t>
              </a:r>
            </a:p>
          </p:txBody>
        </p:sp>
      </p:grpSp>
      <p:grpSp>
        <p:nvGrpSpPr>
          <p:cNvPr id="668715" name="Group 43"/>
          <p:cNvGrpSpPr>
            <a:grpSpLocks/>
          </p:cNvGrpSpPr>
          <p:nvPr/>
        </p:nvGrpSpPr>
        <p:grpSpPr bwMode="auto">
          <a:xfrm>
            <a:off x="1449388" y="4314825"/>
            <a:ext cx="1100137" cy="227013"/>
            <a:chOff x="913" y="2718"/>
            <a:chExt cx="693" cy="143"/>
          </a:xfrm>
        </p:grpSpPr>
        <p:sp>
          <p:nvSpPr>
            <p:cNvPr id="246905" name="Oval 44"/>
            <p:cNvSpPr>
              <a:spLocks noChangeArrowheads="1"/>
            </p:cNvSpPr>
            <p:nvPr/>
          </p:nvSpPr>
          <p:spPr bwMode="auto">
            <a:xfrm>
              <a:off x="1399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906" name="Oval 45"/>
            <p:cNvSpPr>
              <a:spLocks noChangeArrowheads="1"/>
            </p:cNvSpPr>
            <p:nvPr/>
          </p:nvSpPr>
          <p:spPr bwMode="auto">
            <a:xfrm>
              <a:off x="1296" y="2736"/>
              <a:ext cx="105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907" name="Oval 46"/>
            <p:cNvSpPr>
              <a:spLocks noChangeArrowheads="1"/>
            </p:cNvSpPr>
            <p:nvPr/>
          </p:nvSpPr>
          <p:spPr bwMode="auto">
            <a:xfrm>
              <a:off x="1502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908" name="Oval 47"/>
            <p:cNvSpPr>
              <a:spLocks noChangeArrowheads="1"/>
            </p:cNvSpPr>
            <p:nvPr/>
          </p:nvSpPr>
          <p:spPr bwMode="auto">
            <a:xfrm>
              <a:off x="1119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909" name="Oval 48"/>
            <p:cNvSpPr>
              <a:spLocks noChangeArrowheads="1"/>
            </p:cNvSpPr>
            <p:nvPr/>
          </p:nvSpPr>
          <p:spPr bwMode="auto">
            <a:xfrm>
              <a:off x="913" y="2718"/>
              <a:ext cx="105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910" name="Oval 49"/>
            <p:cNvSpPr>
              <a:spLocks noChangeArrowheads="1"/>
            </p:cNvSpPr>
            <p:nvPr/>
          </p:nvSpPr>
          <p:spPr bwMode="auto">
            <a:xfrm>
              <a:off x="1016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  <p:grpSp>
        <p:nvGrpSpPr>
          <p:cNvPr id="668722" name="Group 50"/>
          <p:cNvGrpSpPr>
            <a:grpSpLocks/>
          </p:cNvGrpSpPr>
          <p:nvPr/>
        </p:nvGrpSpPr>
        <p:grpSpPr bwMode="auto">
          <a:xfrm>
            <a:off x="1447800" y="4527550"/>
            <a:ext cx="1101725" cy="196850"/>
            <a:chOff x="912" y="2852"/>
            <a:chExt cx="694" cy="124"/>
          </a:xfrm>
        </p:grpSpPr>
        <p:sp>
          <p:nvSpPr>
            <p:cNvPr id="246899" name="Oval 51"/>
            <p:cNvSpPr>
              <a:spLocks noChangeArrowheads="1"/>
            </p:cNvSpPr>
            <p:nvPr/>
          </p:nvSpPr>
          <p:spPr bwMode="auto">
            <a:xfrm>
              <a:off x="1015" y="2852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900" name="Oval 52"/>
            <p:cNvSpPr>
              <a:spLocks noChangeArrowheads="1"/>
            </p:cNvSpPr>
            <p:nvPr/>
          </p:nvSpPr>
          <p:spPr bwMode="auto">
            <a:xfrm>
              <a:off x="912" y="2852"/>
              <a:ext cx="106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901" name="Oval 53"/>
            <p:cNvSpPr>
              <a:spLocks noChangeArrowheads="1"/>
            </p:cNvSpPr>
            <p:nvPr/>
          </p:nvSpPr>
          <p:spPr bwMode="auto">
            <a:xfrm>
              <a:off x="1118" y="2852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902" name="Oval 54"/>
            <p:cNvSpPr>
              <a:spLocks noChangeArrowheads="1"/>
            </p:cNvSpPr>
            <p:nvPr/>
          </p:nvSpPr>
          <p:spPr bwMode="auto">
            <a:xfrm>
              <a:off x="1399" y="2852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903" name="Oval 55"/>
            <p:cNvSpPr>
              <a:spLocks noChangeArrowheads="1"/>
            </p:cNvSpPr>
            <p:nvPr/>
          </p:nvSpPr>
          <p:spPr bwMode="auto">
            <a:xfrm>
              <a:off x="1296" y="2852"/>
              <a:ext cx="105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904" name="Oval 56"/>
            <p:cNvSpPr>
              <a:spLocks noChangeArrowheads="1"/>
            </p:cNvSpPr>
            <p:nvPr/>
          </p:nvSpPr>
          <p:spPr bwMode="auto">
            <a:xfrm>
              <a:off x="1502" y="2852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  <p:grpSp>
        <p:nvGrpSpPr>
          <p:cNvPr id="668729" name="Group 57"/>
          <p:cNvGrpSpPr>
            <a:grpSpLocks/>
          </p:cNvGrpSpPr>
          <p:nvPr/>
        </p:nvGrpSpPr>
        <p:grpSpPr bwMode="auto">
          <a:xfrm>
            <a:off x="1447800" y="4724400"/>
            <a:ext cx="1101725" cy="198438"/>
            <a:chOff x="912" y="2976"/>
            <a:chExt cx="694" cy="125"/>
          </a:xfrm>
        </p:grpSpPr>
        <p:sp>
          <p:nvSpPr>
            <p:cNvPr id="246893" name="Oval 58"/>
            <p:cNvSpPr>
              <a:spLocks noChangeArrowheads="1"/>
            </p:cNvSpPr>
            <p:nvPr/>
          </p:nvSpPr>
          <p:spPr bwMode="auto">
            <a:xfrm>
              <a:off x="912" y="2976"/>
              <a:ext cx="106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94" name="Oval 59"/>
            <p:cNvSpPr>
              <a:spLocks noChangeArrowheads="1"/>
            </p:cNvSpPr>
            <p:nvPr/>
          </p:nvSpPr>
          <p:spPr bwMode="auto">
            <a:xfrm>
              <a:off x="1015" y="297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95" name="Oval 60"/>
            <p:cNvSpPr>
              <a:spLocks noChangeArrowheads="1"/>
            </p:cNvSpPr>
            <p:nvPr/>
          </p:nvSpPr>
          <p:spPr bwMode="auto">
            <a:xfrm>
              <a:off x="1118" y="297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96" name="Oval 61"/>
            <p:cNvSpPr>
              <a:spLocks noChangeArrowheads="1"/>
            </p:cNvSpPr>
            <p:nvPr/>
          </p:nvSpPr>
          <p:spPr bwMode="auto">
            <a:xfrm>
              <a:off x="1296" y="2976"/>
              <a:ext cx="105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97" name="Oval 62"/>
            <p:cNvSpPr>
              <a:spLocks noChangeArrowheads="1"/>
            </p:cNvSpPr>
            <p:nvPr/>
          </p:nvSpPr>
          <p:spPr bwMode="auto">
            <a:xfrm>
              <a:off x="1399" y="297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98" name="Oval 63"/>
            <p:cNvSpPr>
              <a:spLocks noChangeArrowheads="1"/>
            </p:cNvSpPr>
            <p:nvPr/>
          </p:nvSpPr>
          <p:spPr bwMode="auto">
            <a:xfrm>
              <a:off x="1502" y="297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  <p:grpSp>
        <p:nvGrpSpPr>
          <p:cNvPr id="668736" name="Group 64"/>
          <p:cNvGrpSpPr>
            <a:grpSpLocks/>
          </p:cNvGrpSpPr>
          <p:nvPr/>
        </p:nvGrpSpPr>
        <p:grpSpPr bwMode="auto">
          <a:xfrm>
            <a:off x="1447800" y="4908550"/>
            <a:ext cx="1101725" cy="196850"/>
            <a:chOff x="912" y="3092"/>
            <a:chExt cx="694" cy="124"/>
          </a:xfrm>
        </p:grpSpPr>
        <p:sp>
          <p:nvSpPr>
            <p:cNvPr id="246887" name="Oval 65"/>
            <p:cNvSpPr>
              <a:spLocks noChangeArrowheads="1"/>
            </p:cNvSpPr>
            <p:nvPr/>
          </p:nvSpPr>
          <p:spPr bwMode="auto">
            <a:xfrm>
              <a:off x="1118" y="3092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88" name="Oval 66"/>
            <p:cNvSpPr>
              <a:spLocks noChangeArrowheads="1"/>
            </p:cNvSpPr>
            <p:nvPr/>
          </p:nvSpPr>
          <p:spPr bwMode="auto">
            <a:xfrm>
              <a:off x="912" y="3092"/>
              <a:ext cx="106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89" name="Oval 67"/>
            <p:cNvSpPr>
              <a:spLocks noChangeArrowheads="1"/>
            </p:cNvSpPr>
            <p:nvPr/>
          </p:nvSpPr>
          <p:spPr bwMode="auto">
            <a:xfrm>
              <a:off x="1015" y="3092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90" name="Oval 68"/>
            <p:cNvSpPr>
              <a:spLocks noChangeArrowheads="1"/>
            </p:cNvSpPr>
            <p:nvPr/>
          </p:nvSpPr>
          <p:spPr bwMode="auto">
            <a:xfrm>
              <a:off x="1502" y="3092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91" name="Oval 69"/>
            <p:cNvSpPr>
              <a:spLocks noChangeArrowheads="1"/>
            </p:cNvSpPr>
            <p:nvPr/>
          </p:nvSpPr>
          <p:spPr bwMode="auto">
            <a:xfrm>
              <a:off x="1296" y="3092"/>
              <a:ext cx="105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92" name="Oval 70"/>
            <p:cNvSpPr>
              <a:spLocks noChangeArrowheads="1"/>
            </p:cNvSpPr>
            <p:nvPr/>
          </p:nvSpPr>
          <p:spPr bwMode="auto">
            <a:xfrm>
              <a:off x="1399" y="3092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  <p:grpSp>
        <p:nvGrpSpPr>
          <p:cNvPr id="668743" name="Group 71"/>
          <p:cNvGrpSpPr>
            <a:grpSpLocks/>
          </p:cNvGrpSpPr>
          <p:nvPr/>
        </p:nvGrpSpPr>
        <p:grpSpPr bwMode="auto">
          <a:xfrm>
            <a:off x="1447800" y="4114800"/>
            <a:ext cx="1100138" cy="227013"/>
            <a:chOff x="913" y="2718"/>
            <a:chExt cx="693" cy="143"/>
          </a:xfrm>
        </p:grpSpPr>
        <p:sp>
          <p:nvSpPr>
            <p:cNvPr id="246881" name="Oval 72"/>
            <p:cNvSpPr>
              <a:spLocks noChangeArrowheads="1"/>
            </p:cNvSpPr>
            <p:nvPr/>
          </p:nvSpPr>
          <p:spPr bwMode="auto">
            <a:xfrm>
              <a:off x="1399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82" name="Oval 73"/>
            <p:cNvSpPr>
              <a:spLocks noChangeArrowheads="1"/>
            </p:cNvSpPr>
            <p:nvPr/>
          </p:nvSpPr>
          <p:spPr bwMode="auto">
            <a:xfrm>
              <a:off x="1296" y="2736"/>
              <a:ext cx="105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83" name="Oval 74"/>
            <p:cNvSpPr>
              <a:spLocks noChangeArrowheads="1"/>
            </p:cNvSpPr>
            <p:nvPr/>
          </p:nvSpPr>
          <p:spPr bwMode="auto">
            <a:xfrm>
              <a:off x="1502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84" name="Oval 75"/>
            <p:cNvSpPr>
              <a:spLocks noChangeArrowheads="1"/>
            </p:cNvSpPr>
            <p:nvPr/>
          </p:nvSpPr>
          <p:spPr bwMode="auto">
            <a:xfrm>
              <a:off x="1119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85" name="Oval 76"/>
            <p:cNvSpPr>
              <a:spLocks noChangeArrowheads="1"/>
            </p:cNvSpPr>
            <p:nvPr/>
          </p:nvSpPr>
          <p:spPr bwMode="auto">
            <a:xfrm>
              <a:off x="913" y="2718"/>
              <a:ext cx="105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86" name="Oval 77"/>
            <p:cNvSpPr>
              <a:spLocks noChangeArrowheads="1"/>
            </p:cNvSpPr>
            <p:nvPr/>
          </p:nvSpPr>
          <p:spPr bwMode="auto">
            <a:xfrm>
              <a:off x="1016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  <p:grpSp>
        <p:nvGrpSpPr>
          <p:cNvPr id="668750" name="Group 78"/>
          <p:cNvGrpSpPr>
            <a:grpSpLocks/>
          </p:cNvGrpSpPr>
          <p:nvPr/>
        </p:nvGrpSpPr>
        <p:grpSpPr bwMode="auto">
          <a:xfrm>
            <a:off x="1447800" y="3963988"/>
            <a:ext cx="1100138" cy="227012"/>
            <a:chOff x="913" y="2718"/>
            <a:chExt cx="693" cy="143"/>
          </a:xfrm>
        </p:grpSpPr>
        <p:sp>
          <p:nvSpPr>
            <p:cNvPr id="246875" name="Oval 79"/>
            <p:cNvSpPr>
              <a:spLocks noChangeArrowheads="1"/>
            </p:cNvSpPr>
            <p:nvPr/>
          </p:nvSpPr>
          <p:spPr bwMode="auto">
            <a:xfrm>
              <a:off x="1399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76" name="Oval 80"/>
            <p:cNvSpPr>
              <a:spLocks noChangeArrowheads="1"/>
            </p:cNvSpPr>
            <p:nvPr/>
          </p:nvSpPr>
          <p:spPr bwMode="auto">
            <a:xfrm>
              <a:off x="1296" y="2736"/>
              <a:ext cx="105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77" name="Oval 81"/>
            <p:cNvSpPr>
              <a:spLocks noChangeArrowheads="1"/>
            </p:cNvSpPr>
            <p:nvPr/>
          </p:nvSpPr>
          <p:spPr bwMode="auto">
            <a:xfrm>
              <a:off x="1502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78" name="Oval 82"/>
            <p:cNvSpPr>
              <a:spLocks noChangeArrowheads="1"/>
            </p:cNvSpPr>
            <p:nvPr/>
          </p:nvSpPr>
          <p:spPr bwMode="auto">
            <a:xfrm>
              <a:off x="1119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79" name="Oval 83"/>
            <p:cNvSpPr>
              <a:spLocks noChangeArrowheads="1"/>
            </p:cNvSpPr>
            <p:nvPr/>
          </p:nvSpPr>
          <p:spPr bwMode="auto">
            <a:xfrm>
              <a:off x="913" y="2718"/>
              <a:ext cx="105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80" name="Oval 84"/>
            <p:cNvSpPr>
              <a:spLocks noChangeArrowheads="1"/>
            </p:cNvSpPr>
            <p:nvPr/>
          </p:nvSpPr>
          <p:spPr bwMode="auto">
            <a:xfrm>
              <a:off x="1016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  <p:grpSp>
        <p:nvGrpSpPr>
          <p:cNvPr id="668757" name="Group 85"/>
          <p:cNvGrpSpPr>
            <a:grpSpLocks/>
          </p:cNvGrpSpPr>
          <p:nvPr/>
        </p:nvGrpSpPr>
        <p:grpSpPr bwMode="auto">
          <a:xfrm>
            <a:off x="1447800" y="3810000"/>
            <a:ext cx="1100138" cy="227013"/>
            <a:chOff x="913" y="2718"/>
            <a:chExt cx="693" cy="143"/>
          </a:xfrm>
        </p:grpSpPr>
        <p:sp>
          <p:nvSpPr>
            <p:cNvPr id="246869" name="Oval 86"/>
            <p:cNvSpPr>
              <a:spLocks noChangeArrowheads="1"/>
            </p:cNvSpPr>
            <p:nvPr/>
          </p:nvSpPr>
          <p:spPr bwMode="auto">
            <a:xfrm>
              <a:off x="1399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70" name="Oval 87"/>
            <p:cNvSpPr>
              <a:spLocks noChangeArrowheads="1"/>
            </p:cNvSpPr>
            <p:nvPr/>
          </p:nvSpPr>
          <p:spPr bwMode="auto">
            <a:xfrm>
              <a:off x="1296" y="2736"/>
              <a:ext cx="105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71" name="Oval 88"/>
            <p:cNvSpPr>
              <a:spLocks noChangeArrowheads="1"/>
            </p:cNvSpPr>
            <p:nvPr/>
          </p:nvSpPr>
          <p:spPr bwMode="auto">
            <a:xfrm>
              <a:off x="1502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72" name="Oval 89"/>
            <p:cNvSpPr>
              <a:spLocks noChangeArrowheads="1"/>
            </p:cNvSpPr>
            <p:nvPr/>
          </p:nvSpPr>
          <p:spPr bwMode="auto">
            <a:xfrm>
              <a:off x="1119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73" name="Oval 90"/>
            <p:cNvSpPr>
              <a:spLocks noChangeArrowheads="1"/>
            </p:cNvSpPr>
            <p:nvPr/>
          </p:nvSpPr>
          <p:spPr bwMode="auto">
            <a:xfrm>
              <a:off x="913" y="2718"/>
              <a:ext cx="105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74" name="Oval 91"/>
            <p:cNvSpPr>
              <a:spLocks noChangeArrowheads="1"/>
            </p:cNvSpPr>
            <p:nvPr/>
          </p:nvSpPr>
          <p:spPr bwMode="auto">
            <a:xfrm>
              <a:off x="1016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  <p:grpSp>
        <p:nvGrpSpPr>
          <p:cNvPr id="668764" name="Group 92"/>
          <p:cNvGrpSpPr>
            <a:grpSpLocks/>
          </p:cNvGrpSpPr>
          <p:nvPr/>
        </p:nvGrpSpPr>
        <p:grpSpPr bwMode="auto">
          <a:xfrm>
            <a:off x="1447800" y="3657600"/>
            <a:ext cx="1100138" cy="227013"/>
            <a:chOff x="913" y="2718"/>
            <a:chExt cx="693" cy="143"/>
          </a:xfrm>
        </p:grpSpPr>
        <p:sp>
          <p:nvSpPr>
            <p:cNvPr id="246863" name="Oval 93"/>
            <p:cNvSpPr>
              <a:spLocks noChangeArrowheads="1"/>
            </p:cNvSpPr>
            <p:nvPr/>
          </p:nvSpPr>
          <p:spPr bwMode="auto">
            <a:xfrm>
              <a:off x="1399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64" name="Oval 94"/>
            <p:cNvSpPr>
              <a:spLocks noChangeArrowheads="1"/>
            </p:cNvSpPr>
            <p:nvPr/>
          </p:nvSpPr>
          <p:spPr bwMode="auto">
            <a:xfrm>
              <a:off x="1296" y="2736"/>
              <a:ext cx="105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65" name="Oval 95"/>
            <p:cNvSpPr>
              <a:spLocks noChangeArrowheads="1"/>
            </p:cNvSpPr>
            <p:nvPr/>
          </p:nvSpPr>
          <p:spPr bwMode="auto">
            <a:xfrm>
              <a:off x="1502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66" name="Oval 96"/>
            <p:cNvSpPr>
              <a:spLocks noChangeArrowheads="1"/>
            </p:cNvSpPr>
            <p:nvPr/>
          </p:nvSpPr>
          <p:spPr bwMode="auto">
            <a:xfrm>
              <a:off x="1119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67" name="Oval 97"/>
            <p:cNvSpPr>
              <a:spLocks noChangeArrowheads="1"/>
            </p:cNvSpPr>
            <p:nvPr/>
          </p:nvSpPr>
          <p:spPr bwMode="auto">
            <a:xfrm>
              <a:off x="913" y="2718"/>
              <a:ext cx="105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68" name="Oval 98"/>
            <p:cNvSpPr>
              <a:spLocks noChangeArrowheads="1"/>
            </p:cNvSpPr>
            <p:nvPr/>
          </p:nvSpPr>
          <p:spPr bwMode="auto">
            <a:xfrm>
              <a:off x="1016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  <p:grpSp>
        <p:nvGrpSpPr>
          <p:cNvPr id="668771" name="Group 99"/>
          <p:cNvGrpSpPr>
            <a:grpSpLocks/>
          </p:cNvGrpSpPr>
          <p:nvPr/>
        </p:nvGrpSpPr>
        <p:grpSpPr bwMode="auto">
          <a:xfrm>
            <a:off x="1447800" y="3505200"/>
            <a:ext cx="1100138" cy="227013"/>
            <a:chOff x="913" y="2718"/>
            <a:chExt cx="693" cy="143"/>
          </a:xfrm>
        </p:grpSpPr>
        <p:sp>
          <p:nvSpPr>
            <p:cNvPr id="246857" name="Oval 100"/>
            <p:cNvSpPr>
              <a:spLocks noChangeArrowheads="1"/>
            </p:cNvSpPr>
            <p:nvPr/>
          </p:nvSpPr>
          <p:spPr bwMode="auto">
            <a:xfrm>
              <a:off x="1399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58" name="Oval 101"/>
            <p:cNvSpPr>
              <a:spLocks noChangeArrowheads="1"/>
            </p:cNvSpPr>
            <p:nvPr/>
          </p:nvSpPr>
          <p:spPr bwMode="auto">
            <a:xfrm>
              <a:off x="1296" y="2736"/>
              <a:ext cx="105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59" name="Oval 102"/>
            <p:cNvSpPr>
              <a:spLocks noChangeArrowheads="1"/>
            </p:cNvSpPr>
            <p:nvPr/>
          </p:nvSpPr>
          <p:spPr bwMode="auto">
            <a:xfrm>
              <a:off x="1502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60" name="Oval 103"/>
            <p:cNvSpPr>
              <a:spLocks noChangeArrowheads="1"/>
            </p:cNvSpPr>
            <p:nvPr/>
          </p:nvSpPr>
          <p:spPr bwMode="auto">
            <a:xfrm>
              <a:off x="1119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61" name="Oval 104"/>
            <p:cNvSpPr>
              <a:spLocks noChangeArrowheads="1"/>
            </p:cNvSpPr>
            <p:nvPr/>
          </p:nvSpPr>
          <p:spPr bwMode="auto">
            <a:xfrm>
              <a:off x="913" y="2718"/>
              <a:ext cx="105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62" name="Oval 105"/>
            <p:cNvSpPr>
              <a:spLocks noChangeArrowheads="1"/>
            </p:cNvSpPr>
            <p:nvPr/>
          </p:nvSpPr>
          <p:spPr bwMode="auto">
            <a:xfrm>
              <a:off x="1016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  <p:grpSp>
        <p:nvGrpSpPr>
          <p:cNvPr id="668778" name="Group 106"/>
          <p:cNvGrpSpPr>
            <a:grpSpLocks/>
          </p:cNvGrpSpPr>
          <p:nvPr/>
        </p:nvGrpSpPr>
        <p:grpSpPr bwMode="auto">
          <a:xfrm>
            <a:off x="1447800" y="3352800"/>
            <a:ext cx="1100138" cy="227013"/>
            <a:chOff x="913" y="2718"/>
            <a:chExt cx="693" cy="143"/>
          </a:xfrm>
        </p:grpSpPr>
        <p:sp>
          <p:nvSpPr>
            <p:cNvPr id="246851" name="Oval 107"/>
            <p:cNvSpPr>
              <a:spLocks noChangeArrowheads="1"/>
            </p:cNvSpPr>
            <p:nvPr/>
          </p:nvSpPr>
          <p:spPr bwMode="auto">
            <a:xfrm>
              <a:off x="1399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52" name="Oval 108"/>
            <p:cNvSpPr>
              <a:spLocks noChangeArrowheads="1"/>
            </p:cNvSpPr>
            <p:nvPr/>
          </p:nvSpPr>
          <p:spPr bwMode="auto">
            <a:xfrm>
              <a:off x="1296" y="2736"/>
              <a:ext cx="105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53" name="Oval 109"/>
            <p:cNvSpPr>
              <a:spLocks noChangeArrowheads="1"/>
            </p:cNvSpPr>
            <p:nvPr/>
          </p:nvSpPr>
          <p:spPr bwMode="auto">
            <a:xfrm>
              <a:off x="1502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54" name="Oval 110"/>
            <p:cNvSpPr>
              <a:spLocks noChangeArrowheads="1"/>
            </p:cNvSpPr>
            <p:nvPr/>
          </p:nvSpPr>
          <p:spPr bwMode="auto">
            <a:xfrm>
              <a:off x="1119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55" name="Oval 111"/>
            <p:cNvSpPr>
              <a:spLocks noChangeArrowheads="1"/>
            </p:cNvSpPr>
            <p:nvPr/>
          </p:nvSpPr>
          <p:spPr bwMode="auto">
            <a:xfrm>
              <a:off x="913" y="2718"/>
              <a:ext cx="105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56" name="Oval 112"/>
            <p:cNvSpPr>
              <a:spLocks noChangeArrowheads="1"/>
            </p:cNvSpPr>
            <p:nvPr/>
          </p:nvSpPr>
          <p:spPr bwMode="auto">
            <a:xfrm>
              <a:off x="1016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  <p:grpSp>
        <p:nvGrpSpPr>
          <p:cNvPr id="668785" name="Group 113"/>
          <p:cNvGrpSpPr>
            <a:grpSpLocks/>
          </p:cNvGrpSpPr>
          <p:nvPr/>
        </p:nvGrpSpPr>
        <p:grpSpPr bwMode="auto">
          <a:xfrm>
            <a:off x="1447800" y="3200400"/>
            <a:ext cx="1100138" cy="227013"/>
            <a:chOff x="913" y="2718"/>
            <a:chExt cx="693" cy="143"/>
          </a:xfrm>
        </p:grpSpPr>
        <p:sp>
          <p:nvSpPr>
            <p:cNvPr id="246845" name="Oval 114"/>
            <p:cNvSpPr>
              <a:spLocks noChangeArrowheads="1"/>
            </p:cNvSpPr>
            <p:nvPr/>
          </p:nvSpPr>
          <p:spPr bwMode="auto">
            <a:xfrm>
              <a:off x="1399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46" name="Oval 115"/>
            <p:cNvSpPr>
              <a:spLocks noChangeArrowheads="1"/>
            </p:cNvSpPr>
            <p:nvPr/>
          </p:nvSpPr>
          <p:spPr bwMode="auto">
            <a:xfrm>
              <a:off x="1296" y="2736"/>
              <a:ext cx="105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47" name="Oval 116"/>
            <p:cNvSpPr>
              <a:spLocks noChangeArrowheads="1"/>
            </p:cNvSpPr>
            <p:nvPr/>
          </p:nvSpPr>
          <p:spPr bwMode="auto">
            <a:xfrm>
              <a:off x="1502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48" name="Oval 117"/>
            <p:cNvSpPr>
              <a:spLocks noChangeArrowheads="1"/>
            </p:cNvSpPr>
            <p:nvPr/>
          </p:nvSpPr>
          <p:spPr bwMode="auto">
            <a:xfrm>
              <a:off x="1119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49" name="Oval 118"/>
            <p:cNvSpPr>
              <a:spLocks noChangeArrowheads="1"/>
            </p:cNvSpPr>
            <p:nvPr/>
          </p:nvSpPr>
          <p:spPr bwMode="auto">
            <a:xfrm>
              <a:off x="913" y="2718"/>
              <a:ext cx="105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50" name="Oval 119"/>
            <p:cNvSpPr>
              <a:spLocks noChangeArrowheads="1"/>
            </p:cNvSpPr>
            <p:nvPr/>
          </p:nvSpPr>
          <p:spPr bwMode="auto">
            <a:xfrm>
              <a:off x="1016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  <p:grpSp>
        <p:nvGrpSpPr>
          <p:cNvPr id="668792" name="Group 120"/>
          <p:cNvGrpSpPr>
            <a:grpSpLocks/>
          </p:cNvGrpSpPr>
          <p:nvPr/>
        </p:nvGrpSpPr>
        <p:grpSpPr bwMode="auto">
          <a:xfrm>
            <a:off x="1447800" y="3049588"/>
            <a:ext cx="1100138" cy="227012"/>
            <a:chOff x="913" y="2718"/>
            <a:chExt cx="693" cy="143"/>
          </a:xfrm>
        </p:grpSpPr>
        <p:sp>
          <p:nvSpPr>
            <p:cNvPr id="246839" name="Oval 121"/>
            <p:cNvSpPr>
              <a:spLocks noChangeArrowheads="1"/>
            </p:cNvSpPr>
            <p:nvPr/>
          </p:nvSpPr>
          <p:spPr bwMode="auto">
            <a:xfrm>
              <a:off x="1399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40" name="Oval 122"/>
            <p:cNvSpPr>
              <a:spLocks noChangeArrowheads="1"/>
            </p:cNvSpPr>
            <p:nvPr/>
          </p:nvSpPr>
          <p:spPr bwMode="auto">
            <a:xfrm>
              <a:off x="1296" y="2736"/>
              <a:ext cx="105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41" name="Oval 123"/>
            <p:cNvSpPr>
              <a:spLocks noChangeArrowheads="1"/>
            </p:cNvSpPr>
            <p:nvPr/>
          </p:nvSpPr>
          <p:spPr bwMode="auto">
            <a:xfrm>
              <a:off x="1502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42" name="Oval 124"/>
            <p:cNvSpPr>
              <a:spLocks noChangeArrowheads="1"/>
            </p:cNvSpPr>
            <p:nvPr/>
          </p:nvSpPr>
          <p:spPr bwMode="auto">
            <a:xfrm>
              <a:off x="1119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43" name="Oval 125"/>
            <p:cNvSpPr>
              <a:spLocks noChangeArrowheads="1"/>
            </p:cNvSpPr>
            <p:nvPr/>
          </p:nvSpPr>
          <p:spPr bwMode="auto">
            <a:xfrm>
              <a:off x="913" y="2718"/>
              <a:ext cx="105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44" name="Oval 126"/>
            <p:cNvSpPr>
              <a:spLocks noChangeArrowheads="1"/>
            </p:cNvSpPr>
            <p:nvPr/>
          </p:nvSpPr>
          <p:spPr bwMode="auto">
            <a:xfrm>
              <a:off x="1016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  <p:grpSp>
        <p:nvGrpSpPr>
          <p:cNvPr id="668799" name="Group 127"/>
          <p:cNvGrpSpPr>
            <a:grpSpLocks/>
          </p:cNvGrpSpPr>
          <p:nvPr/>
        </p:nvGrpSpPr>
        <p:grpSpPr bwMode="auto">
          <a:xfrm>
            <a:off x="1447800" y="2895600"/>
            <a:ext cx="1100138" cy="227013"/>
            <a:chOff x="913" y="2718"/>
            <a:chExt cx="693" cy="143"/>
          </a:xfrm>
        </p:grpSpPr>
        <p:sp>
          <p:nvSpPr>
            <p:cNvPr id="246833" name="Oval 128"/>
            <p:cNvSpPr>
              <a:spLocks noChangeArrowheads="1"/>
            </p:cNvSpPr>
            <p:nvPr/>
          </p:nvSpPr>
          <p:spPr bwMode="auto">
            <a:xfrm>
              <a:off x="1399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34" name="Oval 129"/>
            <p:cNvSpPr>
              <a:spLocks noChangeArrowheads="1"/>
            </p:cNvSpPr>
            <p:nvPr/>
          </p:nvSpPr>
          <p:spPr bwMode="auto">
            <a:xfrm>
              <a:off x="1296" y="2736"/>
              <a:ext cx="105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35" name="Oval 130"/>
            <p:cNvSpPr>
              <a:spLocks noChangeArrowheads="1"/>
            </p:cNvSpPr>
            <p:nvPr/>
          </p:nvSpPr>
          <p:spPr bwMode="auto">
            <a:xfrm>
              <a:off x="1502" y="2736"/>
              <a:ext cx="104" cy="125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36" name="Oval 131"/>
            <p:cNvSpPr>
              <a:spLocks noChangeArrowheads="1"/>
            </p:cNvSpPr>
            <p:nvPr/>
          </p:nvSpPr>
          <p:spPr bwMode="auto">
            <a:xfrm>
              <a:off x="1119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37" name="Oval 132"/>
            <p:cNvSpPr>
              <a:spLocks noChangeArrowheads="1"/>
            </p:cNvSpPr>
            <p:nvPr/>
          </p:nvSpPr>
          <p:spPr bwMode="auto">
            <a:xfrm>
              <a:off x="913" y="2718"/>
              <a:ext cx="105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6838" name="Oval 133"/>
            <p:cNvSpPr>
              <a:spLocks noChangeArrowheads="1"/>
            </p:cNvSpPr>
            <p:nvPr/>
          </p:nvSpPr>
          <p:spPr bwMode="auto">
            <a:xfrm>
              <a:off x="1016" y="2718"/>
              <a:ext cx="104" cy="124"/>
            </a:xfrm>
            <a:prstGeom prst="ellipse">
              <a:avLst/>
            </a:prstGeom>
            <a:solidFill>
              <a:srgbClr val="FF0000"/>
            </a:solidFill>
            <a:ln w="17526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0129177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68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668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668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668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668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668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668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668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668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668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668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6687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6687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706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47811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(h)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7812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7813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14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15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16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17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18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19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20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7821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7822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47823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47824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47825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7826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47827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28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29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30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7831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7832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47833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34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35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36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7837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7838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sp>
        <p:nvSpPr>
          <p:cNvPr id="247839" name="Text Box 37"/>
          <p:cNvSpPr txBox="1">
            <a:spLocks noChangeArrowheads="1"/>
          </p:cNvSpPr>
          <p:nvPr/>
        </p:nvSpPr>
        <p:spPr bwMode="auto">
          <a:xfrm>
            <a:off x="1219200" y="53340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47840" name="Text Box 38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</p:spTree>
    <p:extLst>
      <p:ext uri="{BB962C8B-B14F-4D97-AF65-F5344CB8AC3E}">
        <p14:creationId xmlns:p14="http://schemas.microsoft.com/office/powerpoint/2010/main" val="2230114667"/>
      </p:ext>
    </p:extLst>
  </p:cSld>
  <p:clrMapOvr>
    <a:masterClrMapping/>
  </p:clrMapOvr>
  <p:transition/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698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48835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(h)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8836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8837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38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39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40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41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42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43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44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8845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8846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48847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48848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48849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8850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48851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52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53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54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8855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8856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48857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58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59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60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8861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8862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grpSp>
        <p:nvGrpSpPr>
          <p:cNvPr id="669730" name="Group 34"/>
          <p:cNvGrpSpPr>
            <a:grpSpLocks/>
          </p:cNvGrpSpPr>
          <p:nvPr/>
        </p:nvGrpSpPr>
        <p:grpSpPr bwMode="auto">
          <a:xfrm>
            <a:off x="1371600" y="2867025"/>
            <a:ext cx="5105400" cy="2314575"/>
            <a:chOff x="864" y="1806"/>
            <a:chExt cx="3216" cy="1458"/>
          </a:xfrm>
        </p:grpSpPr>
        <p:sp>
          <p:nvSpPr>
            <p:cNvPr id="669731" name="Freeform 35"/>
            <p:cNvSpPr>
              <a:spLocks/>
            </p:cNvSpPr>
            <p:nvPr/>
          </p:nvSpPr>
          <p:spPr bwMode="auto">
            <a:xfrm>
              <a:off x="864" y="1806"/>
              <a:ext cx="2592" cy="1458"/>
            </a:xfrm>
            <a:custGeom>
              <a:avLst/>
              <a:gdLst>
                <a:gd name="T0" fmla="*/ 0 w 2592"/>
                <a:gd name="T1" fmla="*/ 1458 h 1458"/>
                <a:gd name="T2" fmla="*/ 433 w 2592"/>
                <a:gd name="T3" fmla="*/ 99 h 1458"/>
                <a:gd name="T4" fmla="*/ 831 w 2592"/>
                <a:gd name="T5" fmla="*/ 861 h 1458"/>
                <a:gd name="T6" fmla="*/ 1252 w 2592"/>
                <a:gd name="T7" fmla="*/ 107 h 1458"/>
                <a:gd name="T8" fmla="*/ 1728 w 2592"/>
                <a:gd name="T9" fmla="*/ 834 h 1458"/>
                <a:gd name="T10" fmla="*/ 2201 w 2592"/>
                <a:gd name="T11" fmla="*/ 107 h 1458"/>
                <a:gd name="T12" fmla="*/ 2592 w 2592"/>
                <a:gd name="T13" fmla="*/ 786 h 1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2" h="1458">
                  <a:moveTo>
                    <a:pt x="0" y="1458"/>
                  </a:moveTo>
                  <a:cubicBezTo>
                    <a:pt x="72" y="1232"/>
                    <a:pt x="295" y="198"/>
                    <a:pt x="433" y="99"/>
                  </a:cubicBezTo>
                  <a:cubicBezTo>
                    <a:pt x="571" y="0"/>
                    <a:pt x="695" y="860"/>
                    <a:pt x="831" y="861"/>
                  </a:cubicBezTo>
                  <a:cubicBezTo>
                    <a:pt x="967" y="862"/>
                    <a:pt x="1103" y="111"/>
                    <a:pt x="1252" y="107"/>
                  </a:cubicBezTo>
                  <a:cubicBezTo>
                    <a:pt x="1401" y="103"/>
                    <a:pt x="1570" y="834"/>
                    <a:pt x="1728" y="834"/>
                  </a:cubicBezTo>
                  <a:cubicBezTo>
                    <a:pt x="1886" y="834"/>
                    <a:pt x="2057" y="115"/>
                    <a:pt x="2201" y="107"/>
                  </a:cubicBezTo>
                  <a:cubicBezTo>
                    <a:pt x="2345" y="99"/>
                    <a:pt x="2511" y="645"/>
                    <a:pt x="2592" y="786"/>
                  </a:cubicBezTo>
                </a:path>
              </a:pathLst>
            </a:custGeom>
            <a:noFill/>
            <a:ln w="38100" cmpd="sng">
              <a:solidFill>
                <a:srgbClr val="FFFF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48867" name="Text Box 36"/>
            <p:cNvSpPr txBox="1">
              <a:spLocks noChangeArrowheads="1"/>
            </p:cNvSpPr>
            <p:nvPr/>
          </p:nvSpPr>
          <p:spPr bwMode="auto">
            <a:xfrm>
              <a:off x="3438" y="2371"/>
              <a:ext cx="64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32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ATB</a:t>
              </a:r>
            </a:p>
          </p:txBody>
        </p:sp>
      </p:grpSp>
      <p:sp>
        <p:nvSpPr>
          <p:cNvPr id="248864" name="Text Box 37"/>
          <p:cNvSpPr txBox="1">
            <a:spLocks noChangeArrowheads="1"/>
          </p:cNvSpPr>
          <p:nvPr/>
        </p:nvSpPr>
        <p:spPr bwMode="auto">
          <a:xfrm>
            <a:off x="1219200" y="53340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48865" name="Text Box 38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</p:spTree>
    <p:extLst>
      <p:ext uri="{BB962C8B-B14F-4D97-AF65-F5344CB8AC3E}">
        <p14:creationId xmlns:p14="http://schemas.microsoft.com/office/powerpoint/2010/main" val="136236012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697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746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49859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(h)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9860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49861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62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63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64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65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66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67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68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9869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9870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49871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49872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49873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9874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49875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76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77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78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49879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49880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49881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82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grpSp>
        <p:nvGrpSpPr>
          <p:cNvPr id="671771" name="Group 27"/>
          <p:cNvGrpSpPr>
            <a:grpSpLocks/>
          </p:cNvGrpSpPr>
          <p:nvPr/>
        </p:nvGrpSpPr>
        <p:grpSpPr bwMode="auto">
          <a:xfrm>
            <a:off x="1295400" y="3200400"/>
            <a:ext cx="1666875" cy="3195638"/>
            <a:chOff x="816" y="2016"/>
            <a:chExt cx="1050" cy="2013"/>
          </a:xfrm>
        </p:grpSpPr>
        <p:sp>
          <p:nvSpPr>
            <p:cNvPr id="249893" name="AutoShape 28"/>
            <p:cNvSpPr>
              <a:spLocks noChangeArrowheads="1"/>
            </p:cNvSpPr>
            <p:nvPr/>
          </p:nvSpPr>
          <p:spPr bwMode="auto">
            <a:xfrm>
              <a:off x="1248" y="2016"/>
              <a:ext cx="106" cy="1728"/>
            </a:xfrm>
            <a:prstGeom prst="upArrow">
              <a:avLst>
                <a:gd name="adj1" fmla="val 50000"/>
                <a:gd name="adj2" fmla="val 407547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49894" name="Text Box 29"/>
            <p:cNvSpPr txBox="1">
              <a:spLocks noChangeArrowheads="1"/>
            </p:cNvSpPr>
            <p:nvPr/>
          </p:nvSpPr>
          <p:spPr bwMode="auto">
            <a:xfrm>
              <a:off x="816" y="3792"/>
              <a:ext cx="1050" cy="237"/>
            </a:xfrm>
            <a:prstGeom prst="rect">
              <a:avLst/>
            </a:pr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8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INTERVENTO</a:t>
              </a:r>
            </a:p>
          </p:txBody>
        </p:sp>
      </p:grpSp>
      <p:sp>
        <p:nvSpPr>
          <p:cNvPr id="249884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85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49886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49887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grpSp>
        <p:nvGrpSpPr>
          <p:cNvPr id="249888" name="Group 34"/>
          <p:cNvGrpSpPr>
            <a:grpSpLocks/>
          </p:cNvGrpSpPr>
          <p:nvPr/>
        </p:nvGrpSpPr>
        <p:grpSpPr bwMode="auto">
          <a:xfrm>
            <a:off x="1371600" y="2867025"/>
            <a:ext cx="5105400" cy="2314575"/>
            <a:chOff x="864" y="1806"/>
            <a:chExt cx="3216" cy="1458"/>
          </a:xfrm>
        </p:grpSpPr>
        <p:sp>
          <p:nvSpPr>
            <p:cNvPr id="671779" name="Freeform 35"/>
            <p:cNvSpPr>
              <a:spLocks/>
            </p:cNvSpPr>
            <p:nvPr/>
          </p:nvSpPr>
          <p:spPr bwMode="auto">
            <a:xfrm>
              <a:off x="864" y="1806"/>
              <a:ext cx="2592" cy="1458"/>
            </a:xfrm>
            <a:custGeom>
              <a:avLst/>
              <a:gdLst>
                <a:gd name="T0" fmla="*/ 0 w 2592"/>
                <a:gd name="T1" fmla="*/ 1458 h 1458"/>
                <a:gd name="T2" fmla="*/ 433 w 2592"/>
                <a:gd name="T3" fmla="*/ 99 h 1458"/>
                <a:gd name="T4" fmla="*/ 831 w 2592"/>
                <a:gd name="T5" fmla="*/ 861 h 1458"/>
                <a:gd name="T6" fmla="*/ 1252 w 2592"/>
                <a:gd name="T7" fmla="*/ 107 h 1458"/>
                <a:gd name="T8" fmla="*/ 1728 w 2592"/>
                <a:gd name="T9" fmla="*/ 834 h 1458"/>
                <a:gd name="T10" fmla="*/ 2201 w 2592"/>
                <a:gd name="T11" fmla="*/ 107 h 1458"/>
                <a:gd name="T12" fmla="*/ 2592 w 2592"/>
                <a:gd name="T13" fmla="*/ 786 h 1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2" h="1458">
                  <a:moveTo>
                    <a:pt x="0" y="1458"/>
                  </a:moveTo>
                  <a:cubicBezTo>
                    <a:pt x="72" y="1232"/>
                    <a:pt x="295" y="198"/>
                    <a:pt x="433" y="99"/>
                  </a:cubicBezTo>
                  <a:cubicBezTo>
                    <a:pt x="571" y="0"/>
                    <a:pt x="695" y="860"/>
                    <a:pt x="831" y="861"/>
                  </a:cubicBezTo>
                  <a:cubicBezTo>
                    <a:pt x="967" y="862"/>
                    <a:pt x="1103" y="111"/>
                    <a:pt x="1252" y="107"/>
                  </a:cubicBezTo>
                  <a:cubicBezTo>
                    <a:pt x="1401" y="103"/>
                    <a:pt x="1570" y="834"/>
                    <a:pt x="1728" y="834"/>
                  </a:cubicBezTo>
                  <a:cubicBezTo>
                    <a:pt x="1886" y="834"/>
                    <a:pt x="2057" y="115"/>
                    <a:pt x="2201" y="107"/>
                  </a:cubicBezTo>
                  <a:cubicBezTo>
                    <a:pt x="2345" y="99"/>
                    <a:pt x="2511" y="645"/>
                    <a:pt x="2592" y="786"/>
                  </a:cubicBezTo>
                </a:path>
              </a:pathLst>
            </a:custGeom>
            <a:noFill/>
            <a:ln w="38100" cmpd="sng">
              <a:solidFill>
                <a:srgbClr val="FFFF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49892" name="Text Box 36"/>
            <p:cNvSpPr txBox="1">
              <a:spLocks noChangeArrowheads="1"/>
            </p:cNvSpPr>
            <p:nvPr/>
          </p:nvSpPr>
          <p:spPr bwMode="auto">
            <a:xfrm>
              <a:off x="3438" y="2371"/>
              <a:ext cx="64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32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ATB</a:t>
              </a:r>
            </a:p>
          </p:txBody>
        </p:sp>
      </p:grpSp>
      <p:sp>
        <p:nvSpPr>
          <p:cNvPr id="249889" name="Text Box 37"/>
          <p:cNvSpPr txBox="1">
            <a:spLocks noChangeArrowheads="1"/>
          </p:cNvSpPr>
          <p:nvPr/>
        </p:nvSpPr>
        <p:spPr bwMode="auto">
          <a:xfrm>
            <a:off x="1219200" y="53340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49890" name="Text Box 38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</p:spTree>
    <p:extLst>
      <p:ext uri="{BB962C8B-B14F-4D97-AF65-F5344CB8AC3E}">
        <p14:creationId xmlns:p14="http://schemas.microsoft.com/office/powerpoint/2010/main" val="199307174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1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71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722" name="Rectangle 2"/>
          <p:cNvSpPr>
            <a:spLocks noChangeArrowheads="1"/>
          </p:cNvSpPr>
          <p:nvPr/>
        </p:nvSpPr>
        <p:spPr bwMode="auto">
          <a:xfrm>
            <a:off x="1371600" y="1676400"/>
            <a:ext cx="8382000" cy="3505200"/>
          </a:xfrm>
          <a:prstGeom prst="rect">
            <a:avLst/>
          </a:prstGeom>
          <a:gradFill rotWithShape="0">
            <a:gsLst>
              <a:gs pos="0">
                <a:schemeClr val="accent2">
                  <a:gamma/>
                  <a:shade val="46275"/>
                  <a:invGamma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/>
            <a:ext uri="{AF507438-7753-43e0-B8FC-AC1667EBCBE1}"/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4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charset="0"/>
              <a:ea typeface="ＭＳ Ｐゴシック" charset="0"/>
              <a:cs typeface="+mn-cs"/>
            </a:endParaRPr>
          </a:p>
        </p:txBody>
      </p:sp>
      <p:sp>
        <p:nvSpPr>
          <p:cNvPr id="250883" name="Text Box 3"/>
          <p:cNvSpPr txBox="1">
            <a:spLocks noChangeArrowheads="1"/>
          </p:cNvSpPr>
          <p:nvPr/>
        </p:nvSpPr>
        <p:spPr bwMode="auto">
          <a:xfrm>
            <a:off x="9201150" y="5251450"/>
            <a:ext cx="85725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8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t (h)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50884" name="Text Box 4"/>
          <p:cNvSpPr txBox="1">
            <a:spLocks noChangeArrowheads="1"/>
          </p:cNvSpPr>
          <p:nvPr/>
        </p:nvSpPr>
        <p:spPr bwMode="auto">
          <a:xfrm>
            <a:off x="457200" y="457200"/>
            <a:ext cx="1773238" cy="776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Antibiotico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mg/L</a:t>
            </a:r>
            <a:endParaRPr kumimoji="0" lang="en-US" altLang="it-IT" sz="3200" b="1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MS PGothic" charset="-128"/>
              <a:cs typeface="+mn-cs"/>
            </a:endParaRPr>
          </a:p>
        </p:txBody>
      </p:sp>
      <p:sp>
        <p:nvSpPr>
          <p:cNvPr id="250885" name="Line 5"/>
          <p:cNvSpPr>
            <a:spLocks noChangeShapeType="1"/>
          </p:cNvSpPr>
          <p:nvPr/>
        </p:nvSpPr>
        <p:spPr bwMode="auto">
          <a:xfrm>
            <a:off x="1219200" y="483393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886" name="Line 6"/>
          <p:cNvSpPr>
            <a:spLocks noChangeShapeType="1"/>
          </p:cNvSpPr>
          <p:nvPr/>
        </p:nvSpPr>
        <p:spPr bwMode="auto">
          <a:xfrm>
            <a:off x="1219200" y="441642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887" name="Line 7"/>
          <p:cNvSpPr>
            <a:spLocks noChangeShapeType="1"/>
          </p:cNvSpPr>
          <p:nvPr/>
        </p:nvSpPr>
        <p:spPr bwMode="auto">
          <a:xfrm>
            <a:off x="1219200" y="39989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888" name="Line 8"/>
          <p:cNvSpPr>
            <a:spLocks noChangeShapeType="1"/>
          </p:cNvSpPr>
          <p:nvPr/>
        </p:nvSpPr>
        <p:spPr bwMode="auto">
          <a:xfrm>
            <a:off x="1219200" y="3579813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889" name="Line 9"/>
          <p:cNvSpPr>
            <a:spLocks noChangeShapeType="1"/>
          </p:cNvSpPr>
          <p:nvPr/>
        </p:nvSpPr>
        <p:spPr bwMode="auto">
          <a:xfrm>
            <a:off x="1219200" y="2327275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890" name="Line 10"/>
          <p:cNvSpPr>
            <a:spLocks noChangeShapeType="1"/>
          </p:cNvSpPr>
          <p:nvPr/>
        </p:nvSpPr>
        <p:spPr bwMode="auto">
          <a:xfrm>
            <a:off x="1219200" y="2744788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891" name="Line 11"/>
          <p:cNvSpPr>
            <a:spLocks noChangeShapeType="1"/>
          </p:cNvSpPr>
          <p:nvPr/>
        </p:nvSpPr>
        <p:spPr bwMode="auto">
          <a:xfrm>
            <a:off x="1219200" y="3162300"/>
            <a:ext cx="152400" cy="0"/>
          </a:xfrm>
          <a:prstGeom prst="line">
            <a:avLst/>
          </a:prstGeom>
          <a:noFill/>
          <a:ln w="1270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892" name="Text Box 12"/>
          <p:cNvSpPr txBox="1">
            <a:spLocks noChangeArrowheads="1"/>
          </p:cNvSpPr>
          <p:nvPr/>
        </p:nvSpPr>
        <p:spPr bwMode="auto">
          <a:xfrm>
            <a:off x="941388" y="33242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50893" name="Text Box 13"/>
          <p:cNvSpPr txBox="1">
            <a:spLocks noChangeArrowheads="1"/>
          </p:cNvSpPr>
          <p:nvPr/>
        </p:nvSpPr>
        <p:spPr bwMode="auto">
          <a:xfrm>
            <a:off x="941388" y="2906713"/>
            <a:ext cx="354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50894" name="Text Box 14"/>
          <p:cNvSpPr txBox="1">
            <a:spLocks noChangeArrowheads="1"/>
          </p:cNvSpPr>
          <p:nvPr/>
        </p:nvSpPr>
        <p:spPr bwMode="auto">
          <a:xfrm>
            <a:off x="941388" y="2489200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8</a:t>
            </a:r>
          </a:p>
        </p:txBody>
      </p:sp>
      <p:sp>
        <p:nvSpPr>
          <p:cNvPr id="250895" name="Text Box 15"/>
          <p:cNvSpPr txBox="1">
            <a:spLocks noChangeArrowheads="1"/>
          </p:cNvSpPr>
          <p:nvPr/>
        </p:nvSpPr>
        <p:spPr bwMode="auto">
          <a:xfrm>
            <a:off x="771525" y="2071688"/>
            <a:ext cx="523875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16</a:t>
            </a:r>
          </a:p>
        </p:txBody>
      </p:sp>
      <p:sp>
        <p:nvSpPr>
          <p:cNvPr id="250896" name="Text Box 16"/>
          <p:cNvSpPr txBox="1">
            <a:spLocks noChangeArrowheads="1"/>
          </p:cNvSpPr>
          <p:nvPr/>
        </p:nvSpPr>
        <p:spPr bwMode="auto">
          <a:xfrm>
            <a:off x="517525" y="4578350"/>
            <a:ext cx="777875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0.25</a:t>
            </a:r>
          </a:p>
        </p:txBody>
      </p:sp>
      <p:sp>
        <p:nvSpPr>
          <p:cNvPr id="250897" name="Text Box 17"/>
          <p:cNvSpPr txBox="1">
            <a:spLocks noChangeArrowheads="1"/>
          </p:cNvSpPr>
          <p:nvPr/>
        </p:nvSpPr>
        <p:spPr bwMode="auto">
          <a:xfrm>
            <a:off x="941388" y="3743325"/>
            <a:ext cx="354012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50898" name="Text Box 18"/>
          <p:cNvSpPr txBox="1">
            <a:spLocks noChangeArrowheads="1"/>
          </p:cNvSpPr>
          <p:nvPr/>
        </p:nvSpPr>
        <p:spPr bwMode="auto">
          <a:xfrm>
            <a:off x="687388" y="4160838"/>
            <a:ext cx="608012" cy="41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0.5</a:t>
            </a:r>
          </a:p>
        </p:txBody>
      </p:sp>
      <p:sp>
        <p:nvSpPr>
          <p:cNvPr id="250899" name="Line 19"/>
          <p:cNvSpPr>
            <a:spLocks noChangeShapeType="1"/>
          </p:cNvSpPr>
          <p:nvPr/>
        </p:nvSpPr>
        <p:spPr bwMode="auto">
          <a:xfrm rot="5400000">
            <a:off x="26733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900" name="Line 20"/>
          <p:cNvSpPr>
            <a:spLocks noChangeShapeType="1"/>
          </p:cNvSpPr>
          <p:nvPr/>
        </p:nvSpPr>
        <p:spPr bwMode="auto">
          <a:xfrm rot="5400000">
            <a:off x="40830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901" name="Line 21"/>
          <p:cNvSpPr>
            <a:spLocks noChangeShapeType="1"/>
          </p:cNvSpPr>
          <p:nvPr/>
        </p:nvSpPr>
        <p:spPr bwMode="auto">
          <a:xfrm rot="5400000">
            <a:off x="8312150" y="532130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902" name="Text Box 22"/>
          <p:cNvSpPr txBox="1">
            <a:spLocks noChangeArrowheads="1"/>
          </p:cNvSpPr>
          <p:nvPr/>
        </p:nvSpPr>
        <p:spPr bwMode="auto">
          <a:xfrm>
            <a:off x="25908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1</a:t>
            </a:r>
          </a:p>
        </p:txBody>
      </p:sp>
      <p:sp>
        <p:nvSpPr>
          <p:cNvPr id="250903" name="Text Box 23"/>
          <p:cNvSpPr txBox="1">
            <a:spLocks noChangeArrowheads="1"/>
          </p:cNvSpPr>
          <p:nvPr/>
        </p:nvSpPr>
        <p:spPr bwMode="auto">
          <a:xfrm>
            <a:off x="39624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2</a:t>
            </a:r>
          </a:p>
        </p:txBody>
      </p:sp>
      <p:sp>
        <p:nvSpPr>
          <p:cNvPr id="250904" name="Text Box 24"/>
          <p:cNvSpPr txBox="1">
            <a:spLocks noChangeArrowheads="1"/>
          </p:cNvSpPr>
          <p:nvPr/>
        </p:nvSpPr>
        <p:spPr bwMode="auto">
          <a:xfrm>
            <a:off x="8229600" y="541337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5</a:t>
            </a:r>
          </a:p>
        </p:txBody>
      </p:sp>
      <p:sp>
        <p:nvSpPr>
          <p:cNvPr id="250905" name="Line 25"/>
          <p:cNvSpPr>
            <a:spLocks noChangeShapeType="1"/>
          </p:cNvSpPr>
          <p:nvPr/>
        </p:nvSpPr>
        <p:spPr bwMode="auto">
          <a:xfrm>
            <a:off x="990600" y="5181600"/>
            <a:ext cx="8915400" cy="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906" name="Line 26"/>
          <p:cNvSpPr>
            <a:spLocks noChangeShapeType="1"/>
          </p:cNvSpPr>
          <p:nvPr/>
        </p:nvSpPr>
        <p:spPr bwMode="auto">
          <a:xfrm flipV="1">
            <a:off x="1371600" y="1371600"/>
            <a:ext cx="0" cy="3962400"/>
          </a:xfrm>
          <a:prstGeom prst="line">
            <a:avLst/>
          </a:prstGeom>
          <a:noFill/>
          <a:ln w="38100">
            <a:solidFill>
              <a:schemeClr val="bg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grpSp>
        <p:nvGrpSpPr>
          <p:cNvPr id="250907" name="Group 27"/>
          <p:cNvGrpSpPr>
            <a:grpSpLocks/>
          </p:cNvGrpSpPr>
          <p:nvPr/>
        </p:nvGrpSpPr>
        <p:grpSpPr bwMode="auto">
          <a:xfrm>
            <a:off x="1295400" y="3200400"/>
            <a:ext cx="1666875" cy="3195638"/>
            <a:chOff x="816" y="2016"/>
            <a:chExt cx="1050" cy="2013"/>
          </a:xfrm>
        </p:grpSpPr>
        <p:sp>
          <p:nvSpPr>
            <p:cNvPr id="250918" name="AutoShape 28"/>
            <p:cNvSpPr>
              <a:spLocks noChangeArrowheads="1"/>
            </p:cNvSpPr>
            <p:nvPr/>
          </p:nvSpPr>
          <p:spPr bwMode="auto">
            <a:xfrm>
              <a:off x="1248" y="2016"/>
              <a:ext cx="106" cy="1728"/>
            </a:xfrm>
            <a:prstGeom prst="upArrow">
              <a:avLst>
                <a:gd name="adj1" fmla="val 50000"/>
                <a:gd name="adj2" fmla="val 407547"/>
              </a:avLst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alt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MS PGothic" charset="-128"/>
                <a:cs typeface="+mn-cs"/>
              </a:endParaRPr>
            </a:p>
          </p:txBody>
        </p:sp>
        <p:sp>
          <p:nvSpPr>
            <p:cNvPr id="250919" name="Text Box 29"/>
            <p:cNvSpPr txBox="1">
              <a:spLocks noChangeArrowheads="1"/>
            </p:cNvSpPr>
            <p:nvPr/>
          </p:nvSpPr>
          <p:spPr bwMode="auto">
            <a:xfrm>
              <a:off x="816" y="3792"/>
              <a:ext cx="1050" cy="237"/>
            </a:xfrm>
            <a:prstGeom prst="rect">
              <a:avLst/>
            </a:pr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18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INTERVENTO</a:t>
              </a:r>
            </a:p>
          </p:txBody>
        </p:sp>
      </p:grpSp>
      <p:sp>
        <p:nvSpPr>
          <p:cNvPr id="250908" name="Line 30"/>
          <p:cNvSpPr>
            <a:spLocks noChangeShapeType="1"/>
          </p:cNvSpPr>
          <p:nvPr/>
        </p:nvSpPr>
        <p:spPr bwMode="auto">
          <a:xfrm rot="5400000">
            <a:off x="6902450" y="53276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909" name="Text Box 31"/>
          <p:cNvSpPr txBox="1">
            <a:spLocks noChangeArrowheads="1"/>
          </p:cNvSpPr>
          <p:nvPr/>
        </p:nvSpPr>
        <p:spPr bwMode="auto">
          <a:xfrm>
            <a:off x="6781800" y="5419725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4</a:t>
            </a:r>
          </a:p>
        </p:txBody>
      </p:sp>
      <p:sp>
        <p:nvSpPr>
          <p:cNvPr id="250910" name="Line 32"/>
          <p:cNvSpPr>
            <a:spLocks noChangeShapeType="1"/>
          </p:cNvSpPr>
          <p:nvPr/>
        </p:nvSpPr>
        <p:spPr bwMode="auto">
          <a:xfrm rot="5400000">
            <a:off x="5492750" y="5340350"/>
            <a:ext cx="139700" cy="0"/>
          </a:xfrm>
          <a:prstGeom prst="line">
            <a:avLst/>
          </a:prstGeom>
          <a:noFill/>
          <a:ln w="190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bIns="0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it-IT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charset="0"/>
              <a:ea typeface="+mn-ea"/>
              <a:cs typeface="+mn-cs"/>
            </a:endParaRPr>
          </a:p>
        </p:txBody>
      </p:sp>
      <p:sp>
        <p:nvSpPr>
          <p:cNvPr id="250911" name="Text Box 33"/>
          <p:cNvSpPr txBox="1">
            <a:spLocks noChangeArrowheads="1"/>
          </p:cNvSpPr>
          <p:nvPr/>
        </p:nvSpPr>
        <p:spPr bwMode="auto">
          <a:xfrm>
            <a:off x="5410200" y="54102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3</a:t>
            </a:r>
          </a:p>
        </p:txBody>
      </p:sp>
      <p:grpSp>
        <p:nvGrpSpPr>
          <p:cNvPr id="250912" name="Group 34"/>
          <p:cNvGrpSpPr>
            <a:grpSpLocks/>
          </p:cNvGrpSpPr>
          <p:nvPr/>
        </p:nvGrpSpPr>
        <p:grpSpPr bwMode="auto">
          <a:xfrm>
            <a:off x="1371600" y="2867025"/>
            <a:ext cx="5105400" cy="2314575"/>
            <a:chOff x="864" y="1806"/>
            <a:chExt cx="3216" cy="1458"/>
          </a:xfrm>
        </p:grpSpPr>
        <p:sp>
          <p:nvSpPr>
            <p:cNvPr id="670755" name="Freeform 35"/>
            <p:cNvSpPr>
              <a:spLocks/>
            </p:cNvSpPr>
            <p:nvPr/>
          </p:nvSpPr>
          <p:spPr bwMode="auto">
            <a:xfrm>
              <a:off x="864" y="1806"/>
              <a:ext cx="2592" cy="1458"/>
            </a:xfrm>
            <a:custGeom>
              <a:avLst/>
              <a:gdLst>
                <a:gd name="T0" fmla="*/ 0 w 2592"/>
                <a:gd name="T1" fmla="*/ 1458 h 1458"/>
                <a:gd name="T2" fmla="*/ 433 w 2592"/>
                <a:gd name="T3" fmla="*/ 99 h 1458"/>
                <a:gd name="T4" fmla="*/ 831 w 2592"/>
                <a:gd name="T5" fmla="*/ 861 h 1458"/>
                <a:gd name="T6" fmla="*/ 1252 w 2592"/>
                <a:gd name="T7" fmla="*/ 107 h 1458"/>
                <a:gd name="T8" fmla="*/ 1728 w 2592"/>
                <a:gd name="T9" fmla="*/ 834 h 1458"/>
                <a:gd name="T10" fmla="*/ 2201 w 2592"/>
                <a:gd name="T11" fmla="*/ 107 h 1458"/>
                <a:gd name="T12" fmla="*/ 2592 w 2592"/>
                <a:gd name="T13" fmla="*/ 786 h 14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92" h="1458">
                  <a:moveTo>
                    <a:pt x="0" y="1458"/>
                  </a:moveTo>
                  <a:cubicBezTo>
                    <a:pt x="72" y="1232"/>
                    <a:pt x="295" y="198"/>
                    <a:pt x="433" y="99"/>
                  </a:cubicBezTo>
                  <a:cubicBezTo>
                    <a:pt x="571" y="0"/>
                    <a:pt x="695" y="860"/>
                    <a:pt x="831" y="861"/>
                  </a:cubicBezTo>
                  <a:cubicBezTo>
                    <a:pt x="967" y="862"/>
                    <a:pt x="1103" y="111"/>
                    <a:pt x="1252" y="107"/>
                  </a:cubicBezTo>
                  <a:cubicBezTo>
                    <a:pt x="1401" y="103"/>
                    <a:pt x="1570" y="834"/>
                    <a:pt x="1728" y="834"/>
                  </a:cubicBezTo>
                  <a:cubicBezTo>
                    <a:pt x="1886" y="834"/>
                    <a:pt x="2057" y="115"/>
                    <a:pt x="2201" y="107"/>
                  </a:cubicBezTo>
                  <a:cubicBezTo>
                    <a:pt x="2345" y="99"/>
                    <a:pt x="2511" y="645"/>
                    <a:pt x="2592" y="786"/>
                  </a:cubicBezTo>
                </a:path>
              </a:pathLst>
            </a:custGeom>
            <a:noFill/>
            <a:ln w="38100" cmpd="sng">
              <a:solidFill>
                <a:srgbClr val="FFFF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t-IT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charset="0"/>
                <a:ea typeface="+mn-ea"/>
                <a:cs typeface="+mn-cs"/>
              </a:endParaRPr>
            </a:p>
          </p:txBody>
        </p:sp>
        <p:sp>
          <p:nvSpPr>
            <p:cNvPr id="250917" name="Text Box 36"/>
            <p:cNvSpPr txBox="1">
              <a:spLocks noChangeArrowheads="1"/>
            </p:cNvSpPr>
            <p:nvPr/>
          </p:nvSpPr>
          <p:spPr bwMode="auto">
            <a:xfrm>
              <a:off x="3438" y="2371"/>
              <a:ext cx="64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altLang="it-IT" sz="3200" b="1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MS PGothic" charset="-128"/>
                  <a:cs typeface="+mn-cs"/>
                </a:rPr>
                <a:t>ATB</a:t>
              </a:r>
            </a:p>
          </p:txBody>
        </p:sp>
      </p:grpSp>
      <p:sp>
        <p:nvSpPr>
          <p:cNvPr id="250913" name="Text Box 37"/>
          <p:cNvSpPr txBox="1">
            <a:spLocks noChangeArrowheads="1"/>
          </p:cNvSpPr>
          <p:nvPr/>
        </p:nvSpPr>
        <p:spPr bwMode="auto">
          <a:xfrm>
            <a:off x="1219200" y="5334000"/>
            <a:ext cx="354013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bIns="0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it-IT" sz="24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0</a:t>
            </a:r>
          </a:p>
        </p:txBody>
      </p:sp>
      <p:sp>
        <p:nvSpPr>
          <p:cNvPr id="250914" name="Text Box 38"/>
          <p:cNvSpPr txBox="1">
            <a:spLocks noChangeArrowheads="1"/>
          </p:cNvSpPr>
          <p:nvPr/>
        </p:nvSpPr>
        <p:spPr bwMode="auto">
          <a:xfrm>
            <a:off x="2971800" y="396875"/>
            <a:ext cx="5119688" cy="636588"/>
          </a:xfrm>
          <a:prstGeom prst="rect">
            <a:avLst/>
          </a:prstGeom>
          <a:solidFill>
            <a:schemeClr val="accent2"/>
          </a:solidFill>
          <a:ln w="57150" cmpd="thinThick">
            <a:solidFill>
              <a:srgbClr val="FFFF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200" b="0" i="1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ESEMPIO DI PROFILASSI</a:t>
            </a:r>
          </a:p>
        </p:txBody>
      </p:sp>
      <p:sp>
        <p:nvSpPr>
          <p:cNvPr id="670759" name="Text Box 39"/>
          <p:cNvSpPr txBox="1">
            <a:spLocks noChangeArrowheads="1"/>
          </p:cNvSpPr>
          <p:nvPr/>
        </p:nvSpPr>
        <p:spPr bwMode="auto">
          <a:xfrm>
            <a:off x="7175500" y="3263900"/>
            <a:ext cx="927100" cy="698500"/>
          </a:xfrm>
          <a:prstGeom prst="rect">
            <a:avLst/>
          </a:prstGeom>
          <a:solidFill>
            <a:srgbClr val="FF0000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altLang="it-IT" sz="3600" b="1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MS PGothic" charset="-128"/>
                <a:cs typeface="+mn-cs"/>
              </a:rPr>
              <a:t>OK</a:t>
            </a:r>
          </a:p>
        </p:txBody>
      </p:sp>
    </p:spTree>
    <p:extLst>
      <p:ext uri="{BB962C8B-B14F-4D97-AF65-F5344CB8AC3E}">
        <p14:creationId xmlns:p14="http://schemas.microsoft.com/office/powerpoint/2010/main" val="215018736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0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0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0759" grpId="0" animBg="1" autoUpdateAnimBg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D6B3714B-CC62-47C3-A292-3D2FDD2EEC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7231" y="843856"/>
            <a:ext cx="8872538" cy="1118444"/>
          </a:xfrm>
        </p:spPr>
        <p:txBody>
          <a:bodyPr/>
          <a:lstStyle/>
          <a:p>
            <a:pPr algn="ctr"/>
            <a:r>
              <a:rPr lang="it-IT" b="1" dirty="0"/>
              <a:t>PROFILASSI ANTIBIOTICA</a:t>
            </a:r>
            <a:br>
              <a:rPr lang="it-IT" b="1" dirty="0"/>
            </a:br>
            <a:r>
              <a:rPr lang="it-IT" sz="2000" b="1" dirty="0"/>
              <a:t>(</a:t>
            </a:r>
            <a:r>
              <a:rPr lang="it-IT" sz="2000" b="1" dirty="0">
                <a:solidFill>
                  <a:srgbClr val="FF0000"/>
                </a:solidFill>
              </a:rPr>
              <a:t>STUDIO CLINICA ODONTOIATRICA MILANO 2019</a:t>
            </a:r>
            <a:r>
              <a:rPr lang="it-IT" sz="2000" b="1" dirty="0"/>
              <a:t>)</a:t>
            </a:r>
            <a:endParaRPr lang="it-IT" b="1" dirty="0"/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CE9104A0-A201-49F7-A796-FBBF8AE6278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66543" y="2076153"/>
            <a:ext cx="4867531" cy="3671441"/>
          </a:xfrm>
        </p:spPr>
        <p:txBody>
          <a:bodyPr>
            <a:normAutofit/>
          </a:bodyPr>
          <a:lstStyle/>
          <a:p>
            <a:r>
              <a:rPr lang="it-IT" dirty="0"/>
              <a:t>Antibiotici più prescritti: amoxicillina </a:t>
            </a:r>
            <a:r>
              <a:rPr lang="it-IT" dirty="0" err="1"/>
              <a:t>clavulanato</a:t>
            </a:r>
            <a:r>
              <a:rPr lang="it-IT" dirty="0"/>
              <a:t> (71,3%), amoxicillina (20%)</a:t>
            </a:r>
          </a:p>
          <a:p>
            <a:r>
              <a:rPr lang="it-IT" dirty="0"/>
              <a:t>Motivi legati alla prescrizione di profilassi: estrazione di elementi ottavi (65%); altre estrazioni dentarie (20%)</a:t>
            </a:r>
          </a:p>
          <a:p>
            <a:r>
              <a:rPr lang="it-IT" dirty="0"/>
              <a:t>Oltre il 50% delle profilassi sono state prescritte in soggetti a basso rischio di complicanze infettive</a:t>
            </a:r>
          </a:p>
        </p:txBody>
      </p:sp>
      <p:graphicFrame>
        <p:nvGraphicFramePr>
          <p:cNvPr id="4" name="Grafico 3">
            <a:extLst>
              <a:ext uri="{FF2B5EF4-FFF2-40B4-BE49-F238E27FC236}">
                <a16:creationId xmlns:a16="http://schemas.microsoft.com/office/drawing/2014/main" id="{6530BF33-512C-421D-A6FD-637E6A2452B8}"/>
              </a:ext>
            </a:extLst>
          </p:cNvPr>
          <p:cNvGraphicFramePr/>
          <p:nvPr/>
        </p:nvGraphicFramePr>
        <p:xfrm>
          <a:off x="552927" y="1962299"/>
          <a:ext cx="4313616" cy="36714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46318594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7BA12B3B-FBC0-4397-82AD-0F57B3473D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it-IT" b="1" dirty="0"/>
              <a:t>PROFILASSI ANTIBIOTICA</a:t>
            </a:r>
            <a:br>
              <a:rPr lang="it-IT" b="1" dirty="0"/>
            </a:br>
            <a:r>
              <a:rPr lang="it-IT" sz="2400" b="1" dirty="0"/>
              <a:t>(STUDIO CLINICA ODONTOIATRICA </a:t>
            </a:r>
            <a:r>
              <a:rPr lang="mr-IN" sz="2400" b="1" dirty="0"/>
              <a:t>–</a:t>
            </a:r>
            <a:r>
              <a:rPr lang="it-IT" sz="2400" b="1"/>
              <a:t> 2019)</a:t>
            </a:r>
            <a:endParaRPr lang="it-IT" b="1" dirty="0"/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C1B46655-7DAA-43D3-B281-762AE080655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281901" y="2076153"/>
            <a:ext cx="6297867" cy="3671441"/>
          </a:xfrm>
        </p:spPr>
        <p:txBody>
          <a:bodyPr>
            <a:normAutofit/>
          </a:bodyPr>
          <a:lstStyle/>
          <a:p>
            <a:r>
              <a:rPr lang="it-IT" dirty="0"/>
              <a:t>Il momento di inizio della profilassi rispetto all’intervento è risultato inappropriato nel 28,5% dei casi, collocandosi 3 – 7 giorni prima dell’intervento (n = 5) o dopo l’intervento (n = 14)</a:t>
            </a:r>
          </a:p>
          <a:p>
            <a:r>
              <a:rPr lang="it-IT" dirty="0"/>
              <a:t>Il regime profilattico si è protratto oltre il giorno dell’intervento nell’89% dei casi, fino a 6 (n = 67), 7 (n = 2) o 14 giorni (n = 2), in assenza di complicanze infettive o di altre ragioni tali da </a:t>
            </a:r>
            <a:r>
              <a:rPr lang="it-IT"/>
              <a:t>giustificare questo </a:t>
            </a:r>
            <a:r>
              <a:rPr lang="it-IT" dirty="0"/>
              <a:t>prolungamento</a:t>
            </a:r>
          </a:p>
        </p:txBody>
      </p:sp>
      <p:graphicFrame>
        <p:nvGraphicFramePr>
          <p:cNvPr id="4" name="Grafico 3">
            <a:extLst>
              <a:ext uri="{FF2B5EF4-FFF2-40B4-BE49-F238E27FC236}">
                <a16:creationId xmlns:a16="http://schemas.microsoft.com/office/drawing/2014/main" id="{140A5179-9861-445C-84FE-077345DCE618}"/>
              </a:ext>
            </a:extLst>
          </p:cNvPr>
          <p:cNvGraphicFramePr/>
          <p:nvPr/>
        </p:nvGraphicFramePr>
        <p:xfrm>
          <a:off x="441433" y="1962299"/>
          <a:ext cx="2840468" cy="34637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46268984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Rectangle 2"/>
          <p:cNvSpPr>
            <a:spLocks noGrp="1" noChangeArrowheads="1"/>
          </p:cNvSpPr>
          <p:nvPr>
            <p:ph type="title"/>
          </p:nvPr>
        </p:nvSpPr>
        <p:spPr>
          <a:xfrm>
            <a:off x="1257300" y="990600"/>
            <a:ext cx="7772400" cy="4038600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it-IT" altLang="it-IT" sz="6000" b="1">
                <a:solidFill>
                  <a:schemeClr val="bg1"/>
                </a:solidFill>
                <a:latin typeface="Arial" panose="020B0604020202020204" pitchFamily="34" charset="0"/>
              </a:rPr>
              <a:t>BIOFILM</a:t>
            </a:r>
            <a:br>
              <a:rPr lang="it-IT" altLang="it-IT" sz="6000" b="1">
                <a:solidFill>
                  <a:schemeClr val="bg1"/>
                </a:solidFill>
                <a:latin typeface="Arial" panose="020B0604020202020204" pitchFamily="34" charset="0"/>
              </a:rPr>
            </a:br>
            <a:r>
              <a:rPr lang="it-IT" altLang="it-IT" sz="6000" b="1">
                <a:solidFill>
                  <a:schemeClr val="bg1"/>
                </a:solidFill>
                <a:latin typeface="Arial" panose="020B0604020202020204" pitchFamily="34" charset="0"/>
              </a:rPr>
              <a:t>BATTERICO</a:t>
            </a:r>
          </a:p>
        </p:txBody>
      </p:sp>
    </p:spTree>
    <p:extLst>
      <p:ext uri="{BB962C8B-B14F-4D97-AF65-F5344CB8AC3E}">
        <p14:creationId xmlns:p14="http://schemas.microsoft.com/office/powerpoint/2010/main" val="3767621293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8" name="Rectangle 2"/>
          <p:cNvSpPr>
            <a:spLocks noGrp="1" noChangeArrowheads="1"/>
          </p:cNvSpPr>
          <p:nvPr>
            <p:ph type="title"/>
          </p:nvPr>
        </p:nvSpPr>
        <p:spPr>
          <a:xfrm>
            <a:off x="1257300" y="990600"/>
            <a:ext cx="7772400" cy="4038600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it-IT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SIAMO ABITUATI A CONSIDERARE I BATTERI COSI’ COME LI OSSERVIAMO AL MICROSCOPIO OTTICO O ELETTRONICO</a:t>
            </a:r>
          </a:p>
        </p:txBody>
      </p:sp>
    </p:spTree>
    <p:extLst>
      <p:ext uri="{BB962C8B-B14F-4D97-AF65-F5344CB8AC3E}">
        <p14:creationId xmlns:p14="http://schemas.microsoft.com/office/powerpoint/2010/main" val="1753344326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02" name="Rectangle 2"/>
          <p:cNvSpPr>
            <a:spLocks noGrp="1" noChangeArrowheads="1"/>
          </p:cNvSpPr>
          <p:nvPr>
            <p:ph type="title"/>
          </p:nvPr>
        </p:nvSpPr>
        <p:spPr>
          <a:xfrm>
            <a:off x="1257300" y="1447800"/>
            <a:ext cx="7772400" cy="4114800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it-IT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CIO’ HA SCARSA ATTINENZA CON LE REALI CONDIZIONI IN CUI SI TROVANO I MICRORGANISMI QUANDO CAUSANO INFEZIONI O CONTAMINAZIONI</a:t>
            </a:r>
          </a:p>
        </p:txBody>
      </p:sp>
    </p:spTree>
    <p:extLst>
      <p:ext uri="{BB962C8B-B14F-4D97-AF65-F5344CB8AC3E}">
        <p14:creationId xmlns:p14="http://schemas.microsoft.com/office/powerpoint/2010/main" val="295226770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6" name="Rectangle 2"/>
          <p:cNvSpPr>
            <a:spLocks noGrp="1" noChangeArrowheads="1"/>
          </p:cNvSpPr>
          <p:nvPr>
            <p:ph type="title"/>
          </p:nvPr>
        </p:nvSpPr>
        <p:spPr>
          <a:xfrm>
            <a:off x="1257300" y="1447800"/>
            <a:ext cx="7772400" cy="4114800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it-IT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DA CIRCA 20 ANNI SI E’ COMINCIATO A CONOSCERE E STUDIARE LE CONDIZIONI REALI IN CUI I MICRORGANISMI SI ORGANIZZANO E PROLIFERANO</a:t>
            </a:r>
          </a:p>
        </p:txBody>
      </p:sp>
    </p:spTree>
    <p:extLst>
      <p:ext uri="{BB962C8B-B14F-4D97-AF65-F5344CB8AC3E}">
        <p14:creationId xmlns:p14="http://schemas.microsoft.com/office/powerpoint/2010/main" val="3307700616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2"/>
          <p:cNvSpPr>
            <a:spLocks noGrp="1" noChangeArrowheads="1"/>
          </p:cNvSpPr>
          <p:nvPr>
            <p:ph type="title"/>
          </p:nvPr>
        </p:nvSpPr>
        <p:spPr>
          <a:xfrm>
            <a:off x="751012" y="1844824"/>
            <a:ext cx="8640960" cy="3312368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it-IT" altLang="it-IT" sz="3600" b="1" dirty="0">
                <a:solidFill>
                  <a:schemeClr val="bg1"/>
                </a:solidFill>
                <a:latin typeface="Arial" panose="020B0604020202020204" pitchFamily="34" charset="0"/>
              </a:rPr>
              <a:t>BIOFILM E’ UN INSIEME DI CELLULE BATTERICHE ADESE IN MODO IRREVERSIBILE AD UNA SUPERFICIE ANIMATA O INANIMATA</a:t>
            </a:r>
          </a:p>
        </p:txBody>
      </p:sp>
    </p:spTree>
    <p:extLst>
      <p:ext uri="{BB962C8B-B14F-4D97-AF65-F5344CB8AC3E}">
        <p14:creationId xmlns:p14="http://schemas.microsoft.com/office/powerpoint/2010/main" val="273758164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4" name="Rectangle 2"/>
          <p:cNvSpPr>
            <a:spLocks noGrp="1" noChangeArrowheads="1"/>
          </p:cNvSpPr>
          <p:nvPr>
            <p:ph type="title"/>
          </p:nvPr>
        </p:nvSpPr>
        <p:spPr>
          <a:xfrm>
            <a:off x="1181100" y="685800"/>
            <a:ext cx="8001000" cy="5715000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it-IT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I MICRORGANISMI ALL’INTERNO DEL BIOFILM COMUNICANO TRA LORO ATTRAVERSO SEGNALI DENOMINATI “QUORUM SENSING”</a:t>
            </a:r>
            <a:br>
              <a:rPr lang="it-IT" altLang="it-IT" sz="3600" b="1">
                <a:solidFill>
                  <a:schemeClr val="bg1"/>
                </a:solidFill>
                <a:latin typeface="Arial" panose="020B0604020202020204" pitchFamily="34" charset="0"/>
              </a:rPr>
            </a:br>
            <a:br>
              <a:rPr lang="it-IT" altLang="it-IT" sz="3600" b="1">
                <a:solidFill>
                  <a:schemeClr val="bg1"/>
                </a:solidFill>
                <a:latin typeface="Arial" panose="020B0604020202020204" pitchFamily="34" charset="0"/>
              </a:rPr>
            </a:br>
            <a:r>
              <a:rPr lang="it-IT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I BATTERI CHE NON PRODUCONO QUESTI SEGNALI NON FORMERANNO BIOFILM E SARANNO FACILMENTE DISGREGABILI</a:t>
            </a:r>
          </a:p>
        </p:txBody>
      </p:sp>
    </p:spTree>
    <p:extLst>
      <p:ext uri="{BB962C8B-B14F-4D97-AF65-F5344CB8AC3E}">
        <p14:creationId xmlns:p14="http://schemas.microsoft.com/office/powerpoint/2010/main" val="2566695329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8" name="Rectangle 2"/>
          <p:cNvSpPr>
            <a:spLocks noGrp="1" noChangeArrowheads="1"/>
          </p:cNvSpPr>
          <p:nvPr>
            <p:ph type="title"/>
          </p:nvPr>
        </p:nvSpPr>
        <p:spPr>
          <a:xfrm>
            <a:off x="1181100" y="457200"/>
            <a:ext cx="7848600" cy="1447800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it-IT" altLang="it-IT" sz="3600" b="1" dirty="0">
                <a:solidFill>
                  <a:schemeClr val="bg1"/>
                </a:solidFill>
                <a:latin typeface="Arial" panose="020B0604020202020204" pitchFamily="34" charset="0"/>
              </a:rPr>
              <a:t>I BATTERI ALL’INTERNO DEL BIOFILM SONO RESISTENTI A:</a:t>
            </a:r>
          </a:p>
        </p:txBody>
      </p:sp>
      <p:sp>
        <p:nvSpPr>
          <p:cNvPr id="321539" name="Text Box 3"/>
          <p:cNvSpPr txBox="1">
            <a:spLocks noChangeArrowheads="1"/>
          </p:cNvSpPr>
          <p:nvPr/>
        </p:nvSpPr>
        <p:spPr bwMode="auto">
          <a:xfrm>
            <a:off x="1546225" y="3321050"/>
            <a:ext cx="7894638" cy="1611313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buFontTx/>
              <a:buChar char="•"/>
            </a:pPr>
            <a:r>
              <a:rPr lang="it-IT" altLang="it-IT" sz="2800" b="1" i="0">
                <a:solidFill>
                  <a:srgbClr val="FFFFFF"/>
                </a:solidFill>
                <a:latin typeface="Arial" panose="020B0604020202020204" pitchFamily="34" charset="0"/>
              </a:rPr>
              <a:t> </a:t>
            </a:r>
            <a:r>
              <a:rPr lang="it-IT" altLang="it-IT" sz="3200" b="1" i="0">
                <a:solidFill>
                  <a:srgbClr val="FFFFFF"/>
                </a:solidFill>
                <a:latin typeface="Arial" panose="020B0604020202020204" pitchFamily="34" charset="0"/>
              </a:rPr>
              <a:t>ANTIBIOTICI</a:t>
            </a:r>
          </a:p>
          <a:p>
            <a:pPr eaLnBrk="1" hangingPunct="1">
              <a:buFontTx/>
              <a:buChar char="•"/>
            </a:pPr>
            <a:r>
              <a:rPr lang="it-IT" altLang="it-IT" sz="3200" b="1" i="0">
                <a:solidFill>
                  <a:srgbClr val="FFFFFF"/>
                </a:solidFill>
                <a:latin typeface="Arial" panose="020B0604020202020204" pitchFamily="34" charset="0"/>
              </a:rPr>
              <a:t>ANTICORPI (difese immunitarie ospite)</a:t>
            </a:r>
          </a:p>
          <a:p>
            <a:pPr eaLnBrk="1" hangingPunct="1">
              <a:buFontTx/>
              <a:buChar char="•"/>
            </a:pPr>
            <a:r>
              <a:rPr lang="it-IT" altLang="it-IT" sz="3200" b="1" i="0">
                <a:solidFill>
                  <a:srgbClr val="FFFFFF"/>
                </a:solidFill>
                <a:latin typeface="Arial" panose="020B0604020202020204" pitchFamily="34" charset="0"/>
              </a:rPr>
              <a:t>DISINFETTANTI</a:t>
            </a:r>
          </a:p>
        </p:txBody>
      </p:sp>
    </p:spTree>
    <p:extLst>
      <p:ext uri="{BB962C8B-B14F-4D97-AF65-F5344CB8AC3E}">
        <p14:creationId xmlns:p14="http://schemas.microsoft.com/office/powerpoint/2010/main" val="2182003618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298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4305300" y="1847850"/>
            <a:ext cx="5410200" cy="4171950"/>
          </a:xfrm>
        </p:spPr>
        <p:txBody>
          <a:bodyPr/>
          <a:lstStyle/>
          <a:p>
            <a:pPr eaLnBrk="1" hangingPunct="1">
              <a:lnSpc>
                <a:spcPct val="80000"/>
              </a:lnSpc>
              <a:buFontTx/>
              <a:buNone/>
            </a:pPr>
            <a:r>
              <a:rPr lang="it-IT" altLang="it-IT" sz="3600" b="1" i="1" u="sng">
                <a:solidFill>
                  <a:srgbClr val="FFFF00"/>
                </a:solidFill>
              </a:rPr>
              <a:t>Fase di adesione</a:t>
            </a:r>
            <a:endParaRPr lang="it-IT" altLang="it-IT" sz="2800" b="1">
              <a:solidFill>
                <a:srgbClr val="FFFF00"/>
              </a:solidFill>
            </a:endParaRPr>
          </a:p>
          <a:p>
            <a:pPr eaLnBrk="1" hangingPunct="1">
              <a:lnSpc>
                <a:spcPct val="80000"/>
              </a:lnSpc>
              <a:buFontTx/>
              <a:buNone/>
            </a:pPr>
            <a:endParaRPr lang="it-IT" altLang="it-IT" sz="2800"/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000" b="1">
                <a:solidFill>
                  <a:schemeClr val="bg1"/>
                </a:solidFill>
              </a:rPr>
              <a:t>I batteri utilizzano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000" b="1">
                <a:solidFill>
                  <a:schemeClr val="bg1"/>
                </a:solidFill>
              </a:rPr>
              <a:t>meccanismi di adesione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000" b="1">
                <a:solidFill>
                  <a:schemeClr val="bg1"/>
                </a:solidFill>
              </a:rPr>
              <a:t>alle superfici epiteliali.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000" b="1">
                <a:solidFill>
                  <a:schemeClr val="bg1"/>
                </a:solidFill>
              </a:rPr>
              <a:t> 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000" b="1">
                <a:solidFill>
                  <a:schemeClr val="bg1"/>
                </a:solidFill>
              </a:rPr>
              <a:t>Avvenuto l’ancoraggio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000" b="1">
                <a:solidFill>
                  <a:schemeClr val="bg1"/>
                </a:solidFill>
              </a:rPr>
              <a:t>i batteri si aggregano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000" b="1">
                <a:solidFill>
                  <a:schemeClr val="bg1"/>
                </a:solidFill>
              </a:rPr>
              <a:t>tra loro e colonizzano.</a:t>
            </a:r>
            <a:endParaRPr lang="it-IT" altLang="it-IT" sz="3000" b="1"/>
          </a:p>
        </p:txBody>
      </p:sp>
      <p:sp>
        <p:nvSpPr>
          <p:cNvPr id="311299" name="Text Box 3"/>
          <p:cNvSpPr txBox="1">
            <a:spLocks noChangeArrowheads="1"/>
          </p:cNvSpPr>
          <p:nvPr/>
        </p:nvSpPr>
        <p:spPr bwMode="auto">
          <a:xfrm>
            <a:off x="5143500" y="6324600"/>
            <a:ext cx="4267200" cy="422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Salvatorelli G. et al.</a:t>
            </a:r>
          </a:p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Biofilms: stato dell’arte l’INTERNISTA, 10 (4), 2002</a:t>
            </a:r>
            <a:endParaRPr lang="it-IT" altLang="it-IT" sz="1200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311300" name="Rectangle 4"/>
          <p:cNvSpPr>
            <a:spLocks noGrp="1" noChangeArrowheads="1"/>
          </p:cNvSpPr>
          <p:nvPr>
            <p:ph type="title"/>
          </p:nvPr>
        </p:nvSpPr>
        <p:spPr>
          <a:xfrm>
            <a:off x="774700" y="1066800"/>
            <a:ext cx="8623300" cy="533400"/>
          </a:xfrm>
        </p:spPr>
        <p:txBody>
          <a:bodyPr anchor="b"/>
          <a:lstStyle/>
          <a:p>
            <a:pPr eaLnBrk="1" hangingPunct="1"/>
            <a:r>
              <a:rPr lang="it-IT" altLang="it-IT" sz="3600" i="1">
                <a:solidFill>
                  <a:schemeClr val="bg1"/>
                </a:solidFill>
              </a:rPr>
              <a:t>modalità di formazione</a:t>
            </a:r>
            <a:endParaRPr lang="it-IT" altLang="it-IT"/>
          </a:p>
        </p:txBody>
      </p:sp>
      <p:sp>
        <p:nvSpPr>
          <p:cNvPr id="311301" name="Rectangle 5"/>
          <p:cNvSpPr>
            <a:spLocks noChangeArrowheads="1"/>
          </p:cNvSpPr>
          <p:nvPr/>
        </p:nvSpPr>
        <p:spPr bwMode="auto">
          <a:xfrm>
            <a:off x="800100" y="152400"/>
            <a:ext cx="8331200" cy="609600"/>
          </a:xfrm>
          <a:prstGeom prst="rect">
            <a:avLst/>
          </a:prstGeom>
          <a:solidFill>
            <a:schemeClr val="accent2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anchor="b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it-IT" altLang="it-IT" sz="3200" b="1" i="0">
                <a:solidFill>
                  <a:srgbClr val="FFFF00"/>
                </a:solidFill>
                <a:latin typeface="Arial" panose="020B0604020202020204" pitchFamily="34" charset="0"/>
              </a:rPr>
              <a:t>I BIOFILMS BATTERICI</a:t>
            </a:r>
          </a:p>
        </p:txBody>
      </p:sp>
      <p:pic>
        <p:nvPicPr>
          <p:cNvPr id="311302" name="Picture 6" descr="Senza tit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9638" y="1981200"/>
            <a:ext cx="3040062" cy="4573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35710437"/>
      </p:ext>
    </p:extLst>
  </p:cSld>
  <p:clrMapOvr>
    <a:masterClrMapping/>
  </p:clrMapOvr>
  <p:transition/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Text Box 2"/>
          <p:cNvSpPr txBox="1">
            <a:spLocks noChangeArrowheads="1"/>
          </p:cNvSpPr>
          <p:nvPr/>
        </p:nvSpPr>
        <p:spPr bwMode="auto">
          <a:xfrm>
            <a:off x="5143500" y="6324600"/>
            <a:ext cx="4267200" cy="422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Salvatorelli G. et al.</a:t>
            </a:r>
          </a:p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Biofilms: stato dell’arte l’INTERNISTA, 10 (4), 2002</a:t>
            </a:r>
            <a:endParaRPr lang="it-IT" altLang="it-IT" sz="1200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312323" name="Rectangle 3"/>
          <p:cNvSpPr>
            <a:spLocks noChangeArrowheads="1"/>
          </p:cNvSpPr>
          <p:nvPr/>
        </p:nvSpPr>
        <p:spPr bwMode="auto">
          <a:xfrm>
            <a:off x="4305300" y="1847850"/>
            <a:ext cx="5410200" cy="417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lnSpc>
                <a:spcPct val="80000"/>
              </a:lnSpc>
              <a:buFontTx/>
              <a:buNone/>
            </a:pPr>
            <a:r>
              <a:rPr lang="it-IT" altLang="it-IT" sz="3600" b="1" u="sng">
                <a:solidFill>
                  <a:srgbClr val="FFFF00"/>
                </a:solidFill>
              </a:rPr>
              <a:t>Fase di organizzazione</a:t>
            </a:r>
            <a:endParaRPr lang="it-IT" altLang="it-IT" sz="2800" b="1" i="0">
              <a:solidFill>
                <a:srgbClr val="FFFF00"/>
              </a:solidFill>
            </a:endParaRPr>
          </a:p>
          <a:p>
            <a:pPr eaLnBrk="1" hangingPunct="1">
              <a:lnSpc>
                <a:spcPct val="80000"/>
              </a:lnSpc>
              <a:buFontTx/>
              <a:buNone/>
            </a:pPr>
            <a:endParaRPr lang="it-IT" altLang="it-IT" sz="2800" b="1" i="0">
              <a:solidFill>
                <a:srgbClr val="000000"/>
              </a:solidFill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000" b="1" i="0">
                <a:solidFill>
                  <a:srgbClr val="FFFFFF"/>
                </a:solidFill>
              </a:rPr>
              <a:t>I batteri producono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000" b="1" i="0">
                <a:solidFill>
                  <a:srgbClr val="FFFFFF"/>
                </a:solidFill>
              </a:rPr>
              <a:t>lo </a:t>
            </a:r>
            <a:r>
              <a:rPr lang="it-IT" altLang="it-IT" sz="3000" b="1">
                <a:solidFill>
                  <a:srgbClr val="FFFF00"/>
                </a:solidFill>
              </a:rPr>
              <a:t>slime</a:t>
            </a:r>
            <a:r>
              <a:rPr lang="it-IT" altLang="it-IT" sz="3000" b="1" i="0">
                <a:solidFill>
                  <a:srgbClr val="FFFFFF"/>
                </a:solidFill>
              </a:rPr>
              <a:t> o glicocalice,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000" b="1" i="0">
                <a:solidFill>
                  <a:srgbClr val="FFFFFF"/>
                </a:solidFill>
              </a:rPr>
              <a:t>la matrice in cui essi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000" b="1" i="0">
                <a:solidFill>
                  <a:srgbClr val="FFFFFF"/>
                </a:solidFill>
              </a:rPr>
              <a:t>vengono inglobati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000" b="1" i="0">
                <a:solidFill>
                  <a:srgbClr val="FFFFFF"/>
                </a:solidFill>
              </a:rPr>
              <a:t>generando </a:t>
            </a:r>
            <a:r>
              <a:rPr lang="it-IT" altLang="it-IT" sz="3000" b="1">
                <a:solidFill>
                  <a:srgbClr val="FFFF00"/>
                </a:solidFill>
              </a:rPr>
              <a:t>i biofilms</a:t>
            </a:r>
            <a:r>
              <a:rPr lang="it-IT" altLang="it-IT" sz="3000" b="1" i="0">
                <a:solidFill>
                  <a:srgbClr val="FFFFFF"/>
                </a:solidFill>
              </a:rPr>
              <a:t>.</a:t>
            </a:r>
          </a:p>
        </p:txBody>
      </p:sp>
      <p:sp>
        <p:nvSpPr>
          <p:cNvPr id="312324" name="Rectangle 4"/>
          <p:cNvSpPr>
            <a:spLocks noGrp="1" noChangeArrowheads="1"/>
          </p:cNvSpPr>
          <p:nvPr>
            <p:ph type="title"/>
          </p:nvPr>
        </p:nvSpPr>
        <p:spPr>
          <a:xfrm>
            <a:off x="774700" y="1066800"/>
            <a:ext cx="8623300" cy="457200"/>
          </a:xfrm>
        </p:spPr>
        <p:txBody>
          <a:bodyPr anchor="b"/>
          <a:lstStyle/>
          <a:p>
            <a:pPr eaLnBrk="1" hangingPunct="1"/>
            <a:r>
              <a:rPr lang="it-IT" altLang="it-IT" sz="3600" i="1">
                <a:solidFill>
                  <a:schemeClr val="bg1"/>
                </a:solidFill>
              </a:rPr>
              <a:t>modalità di formazione</a:t>
            </a:r>
            <a:endParaRPr lang="it-IT" altLang="it-IT"/>
          </a:p>
        </p:txBody>
      </p:sp>
      <p:sp>
        <p:nvSpPr>
          <p:cNvPr id="312325" name="Rectangle 5"/>
          <p:cNvSpPr>
            <a:spLocks noChangeArrowheads="1"/>
          </p:cNvSpPr>
          <p:nvPr/>
        </p:nvSpPr>
        <p:spPr bwMode="auto">
          <a:xfrm>
            <a:off x="800100" y="152400"/>
            <a:ext cx="8331200" cy="609600"/>
          </a:xfrm>
          <a:prstGeom prst="rect">
            <a:avLst/>
          </a:prstGeom>
          <a:solidFill>
            <a:schemeClr val="accent2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anchor="b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it-IT" altLang="it-IT" sz="3200" b="1" i="0">
                <a:solidFill>
                  <a:srgbClr val="FFFF00"/>
                </a:solidFill>
                <a:latin typeface="Arial" panose="020B0604020202020204" pitchFamily="34" charset="0"/>
              </a:rPr>
              <a:t>I BIOFILMS BATTERICI</a:t>
            </a:r>
          </a:p>
        </p:txBody>
      </p:sp>
      <p:pic>
        <p:nvPicPr>
          <p:cNvPr id="312326" name="Picture 6" descr="Senza tit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7900" y="1905000"/>
            <a:ext cx="2990850" cy="4502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07472393"/>
      </p:ext>
    </p:extLst>
  </p:cSld>
  <p:clrMapOvr>
    <a:masterClrMapping/>
  </p:clrMapOvr>
  <p:transition/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70" name="Text Box 2"/>
          <p:cNvSpPr txBox="1">
            <a:spLocks noChangeArrowheads="1"/>
          </p:cNvSpPr>
          <p:nvPr/>
        </p:nvSpPr>
        <p:spPr bwMode="auto">
          <a:xfrm>
            <a:off x="5143500" y="6172200"/>
            <a:ext cx="4267200" cy="587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Watnick P and  Kolter R. </a:t>
            </a:r>
          </a:p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Biofilm, City of Microbes.</a:t>
            </a:r>
          </a:p>
          <a:p>
            <a:pPr algn="r">
              <a:lnSpc>
                <a:spcPct val="90000"/>
              </a:lnSpc>
            </a:pPr>
            <a:r>
              <a:rPr lang="it-IT" altLang="it-IT" sz="1200">
                <a:solidFill>
                  <a:srgbClr val="FFFFFF"/>
                </a:solidFill>
                <a:latin typeface="Arial" panose="020B0604020202020204" pitchFamily="34" charset="0"/>
              </a:rPr>
              <a:t>J Bacteriol 182:2675-9, 2000</a:t>
            </a:r>
            <a:r>
              <a:rPr lang="it-IT" altLang="it-IT" sz="1200">
                <a:solidFill>
                  <a:srgbClr val="000000"/>
                </a:solidFill>
                <a:latin typeface="Arial" panose="020B0604020202020204" pitchFamily="34" charset="0"/>
              </a:rPr>
              <a:t> </a:t>
            </a:r>
          </a:p>
        </p:txBody>
      </p:sp>
      <p:sp>
        <p:nvSpPr>
          <p:cNvPr id="314371" name="Rectangle 3"/>
          <p:cNvSpPr>
            <a:spLocks noChangeArrowheads="1"/>
          </p:cNvSpPr>
          <p:nvPr/>
        </p:nvSpPr>
        <p:spPr bwMode="auto">
          <a:xfrm>
            <a:off x="4305300" y="1847850"/>
            <a:ext cx="5410200" cy="417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lnSpc>
                <a:spcPct val="80000"/>
              </a:lnSpc>
              <a:buFontTx/>
              <a:buNone/>
            </a:pPr>
            <a:r>
              <a:rPr lang="it-IT" altLang="it-IT" sz="3600" b="1" u="sng">
                <a:solidFill>
                  <a:srgbClr val="FFFF00"/>
                </a:solidFill>
              </a:rPr>
              <a:t>Fase di rilascio</a:t>
            </a:r>
            <a:endParaRPr lang="it-IT" altLang="it-IT" sz="2800" b="1" i="0">
              <a:solidFill>
                <a:srgbClr val="FFFF00"/>
              </a:solidFill>
            </a:endParaRPr>
          </a:p>
          <a:p>
            <a:pPr eaLnBrk="1" hangingPunct="1">
              <a:lnSpc>
                <a:spcPct val="80000"/>
              </a:lnSpc>
              <a:buFontTx/>
              <a:buNone/>
            </a:pPr>
            <a:endParaRPr lang="it-IT" altLang="it-IT" sz="2800" b="1" i="0">
              <a:solidFill>
                <a:srgbClr val="000000"/>
              </a:solidFill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rgbClr val="FFFFFF"/>
                </a:solidFill>
              </a:rPr>
              <a:t>I singoli batteri possono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rgbClr val="FFFFFF"/>
                </a:solidFill>
              </a:rPr>
              <a:t>staccarsi </a:t>
            </a:r>
            <a:r>
              <a:rPr lang="it-IT" altLang="it-IT" sz="2800" b="1">
                <a:solidFill>
                  <a:srgbClr val="FFFF00"/>
                </a:solidFill>
              </a:rPr>
              <a:t>dai biofilms</a:t>
            </a:r>
            <a:endParaRPr lang="it-IT" altLang="it-IT" sz="2400" b="1" i="0">
              <a:solidFill>
                <a:srgbClr val="FFFF00"/>
              </a:solidFill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rgbClr val="FFFFFF"/>
                </a:solidFill>
              </a:rPr>
              <a:t>e trasformarsi nuovamente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rgbClr val="FFFFFF"/>
                </a:solidFill>
              </a:rPr>
              <a:t>in forme planctoniche.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rgbClr val="FFFFFF"/>
                </a:solidFill>
              </a:rPr>
              <a:t>Così liberati possono generare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rgbClr val="FFFFFF"/>
                </a:solidFill>
              </a:rPr>
              <a:t>riacutizzazioni infettive e anche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rgbClr val="FFFFFF"/>
                </a:solidFill>
              </a:rPr>
              <a:t>formare </a:t>
            </a:r>
            <a:r>
              <a:rPr lang="it-IT" altLang="it-IT" sz="2600" b="1">
                <a:solidFill>
                  <a:srgbClr val="FFFF00"/>
                </a:solidFill>
              </a:rPr>
              <a:t>nuovi biofilms</a:t>
            </a:r>
            <a:endParaRPr lang="it-IT" altLang="it-IT" sz="2400" b="1" i="0">
              <a:solidFill>
                <a:srgbClr val="FFFF00"/>
              </a:solidFill>
            </a:endParaRPr>
          </a:p>
          <a:p>
            <a:pPr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2400" b="1" i="0">
                <a:solidFill>
                  <a:srgbClr val="FFFFFF"/>
                </a:solidFill>
              </a:rPr>
              <a:t>a distanza.</a:t>
            </a:r>
          </a:p>
        </p:txBody>
      </p:sp>
      <p:sp>
        <p:nvSpPr>
          <p:cNvPr id="314372" name="Rectangle 4"/>
          <p:cNvSpPr>
            <a:spLocks noGrp="1" noChangeArrowheads="1"/>
          </p:cNvSpPr>
          <p:nvPr>
            <p:ph type="title"/>
          </p:nvPr>
        </p:nvSpPr>
        <p:spPr>
          <a:xfrm>
            <a:off x="774700" y="1066800"/>
            <a:ext cx="8623300" cy="457200"/>
          </a:xfrm>
        </p:spPr>
        <p:txBody>
          <a:bodyPr anchor="b"/>
          <a:lstStyle/>
          <a:p>
            <a:pPr eaLnBrk="1" hangingPunct="1"/>
            <a:r>
              <a:rPr lang="it-IT" altLang="it-IT" sz="3600" i="1">
                <a:solidFill>
                  <a:schemeClr val="bg1"/>
                </a:solidFill>
              </a:rPr>
              <a:t>foci infettivi</a:t>
            </a:r>
            <a:endParaRPr lang="it-IT" altLang="it-IT"/>
          </a:p>
        </p:txBody>
      </p:sp>
      <p:sp>
        <p:nvSpPr>
          <p:cNvPr id="314373" name="Rectangle 5"/>
          <p:cNvSpPr>
            <a:spLocks noChangeArrowheads="1"/>
          </p:cNvSpPr>
          <p:nvPr/>
        </p:nvSpPr>
        <p:spPr bwMode="auto">
          <a:xfrm>
            <a:off x="800100" y="152400"/>
            <a:ext cx="8331200" cy="609600"/>
          </a:xfrm>
          <a:prstGeom prst="rect">
            <a:avLst/>
          </a:prstGeom>
          <a:solidFill>
            <a:schemeClr val="accent2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anchor="b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it-IT" altLang="it-IT" sz="3200" b="1" i="0">
                <a:solidFill>
                  <a:srgbClr val="FFFF00"/>
                </a:solidFill>
                <a:latin typeface="Arial" panose="020B0604020202020204" pitchFamily="34" charset="0"/>
              </a:rPr>
              <a:t>I BIOFILMS BATTERICI</a:t>
            </a:r>
          </a:p>
        </p:txBody>
      </p:sp>
      <p:pic>
        <p:nvPicPr>
          <p:cNvPr id="314374" name="Picture 6" descr="Senza tit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9638" y="1828800"/>
            <a:ext cx="3014662" cy="4537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35072828"/>
      </p:ext>
    </p:extLst>
  </p:cSld>
  <p:clrMapOvr>
    <a:masterClrMapping/>
  </p:clrMapOvr>
  <p:transition/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4" name="Rectangle 2"/>
          <p:cNvSpPr>
            <a:spLocks noGrp="1" noChangeArrowheads="1"/>
          </p:cNvSpPr>
          <p:nvPr>
            <p:ph type="title"/>
          </p:nvPr>
        </p:nvSpPr>
        <p:spPr>
          <a:xfrm>
            <a:off x="774700" y="1066800"/>
            <a:ext cx="8623300" cy="457200"/>
          </a:xfrm>
        </p:spPr>
        <p:txBody>
          <a:bodyPr anchor="b"/>
          <a:lstStyle/>
          <a:p>
            <a:pPr eaLnBrk="1" hangingPunct="1"/>
            <a:r>
              <a:rPr lang="it-IT" altLang="it-IT" sz="3600" i="1">
                <a:solidFill>
                  <a:schemeClr val="bg1"/>
                </a:solidFill>
              </a:rPr>
              <a:t>le fasi dei biofilms</a:t>
            </a:r>
            <a:endParaRPr lang="it-IT" altLang="it-IT"/>
          </a:p>
        </p:txBody>
      </p:sp>
      <p:sp>
        <p:nvSpPr>
          <p:cNvPr id="315395" name="Rectangle 3"/>
          <p:cNvSpPr>
            <a:spLocks noChangeArrowheads="1"/>
          </p:cNvSpPr>
          <p:nvPr/>
        </p:nvSpPr>
        <p:spPr bwMode="auto">
          <a:xfrm>
            <a:off x="952500" y="5867400"/>
            <a:ext cx="2514600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Fase di adesione</a:t>
            </a:r>
            <a:endParaRPr lang="it-IT" altLang="it-IT" sz="1800" b="1">
              <a:solidFill>
                <a:srgbClr val="FFFF00"/>
              </a:solidFill>
              <a:latin typeface="Arial" panose="020B0604020202020204" pitchFamily="34" charset="0"/>
            </a:endParaRPr>
          </a:p>
        </p:txBody>
      </p:sp>
      <p:sp>
        <p:nvSpPr>
          <p:cNvPr id="315396" name="Rectangle 4"/>
          <p:cNvSpPr>
            <a:spLocks noChangeArrowheads="1"/>
          </p:cNvSpPr>
          <p:nvPr/>
        </p:nvSpPr>
        <p:spPr bwMode="auto">
          <a:xfrm>
            <a:off x="3771900" y="5867400"/>
            <a:ext cx="2819400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Fase di organizzazione</a:t>
            </a:r>
            <a:endParaRPr lang="it-IT" altLang="it-IT" sz="1800" b="1">
              <a:solidFill>
                <a:srgbClr val="FFFF00"/>
              </a:solidFill>
              <a:latin typeface="Arial" panose="020B0604020202020204" pitchFamily="34" charset="0"/>
            </a:endParaRPr>
          </a:p>
        </p:txBody>
      </p:sp>
      <p:sp>
        <p:nvSpPr>
          <p:cNvPr id="315397" name="Rectangle 5"/>
          <p:cNvSpPr>
            <a:spLocks noChangeArrowheads="1"/>
          </p:cNvSpPr>
          <p:nvPr/>
        </p:nvSpPr>
        <p:spPr bwMode="auto">
          <a:xfrm>
            <a:off x="6819900" y="5867400"/>
            <a:ext cx="2514600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Fase di rilascio</a:t>
            </a:r>
            <a:endParaRPr lang="it-IT" altLang="it-IT" sz="1800" b="1">
              <a:solidFill>
                <a:srgbClr val="FFFF00"/>
              </a:solidFill>
              <a:latin typeface="Arial" panose="020B0604020202020204" pitchFamily="34" charset="0"/>
            </a:endParaRPr>
          </a:p>
        </p:txBody>
      </p:sp>
      <p:sp>
        <p:nvSpPr>
          <p:cNvPr id="315398" name="Rectangle 6"/>
          <p:cNvSpPr>
            <a:spLocks noChangeArrowheads="1"/>
          </p:cNvSpPr>
          <p:nvPr/>
        </p:nvSpPr>
        <p:spPr bwMode="auto">
          <a:xfrm>
            <a:off x="800100" y="152400"/>
            <a:ext cx="8331200" cy="609600"/>
          </a:xfrm>
          <a:prstGeom prst="rect">
            <a:avLst/>
          </a:prstGeom>
          <a:solidFill>
            <a:schemeClr val="accent2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anchor="b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it-IT" altLang="it-IT" sz="3200" b="1" i="0">
                <a:solidFill>
                  <a:srgbClr val="FFFF00"/>
                </a:solidFill>
                <a:latin typeface="Arial" panose="020B0604020202020204" pitchFamily="34" charset="0"/>
              </a:rPr>
              <a:t>I BIOFILMS BATTERICI</a:t>
            </a:r>
          </a:p>
        </p:txBody>
      </p:sp>
      <p:pic>
        <p:nvPicPr>
          <p:cNvPr id="315399" name="Picture 7" descr="Senza tit5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963" y="1676400"/>
            <a:ext cx="2698750" cy="4060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5400" name="Picture 8" descr="Senza tit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22700" y="1676400"/>
            <a:ext cx="2709863" cy="4060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5401" name="Picture 9" descr="Senza tit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02438" y="1676400"/>
            <a:ext cx="2709862" cy="4060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83061865"/>
      </p:ext>
    </p:extLst>
  </p:cSld>
  <p:clrMapOvr>
    <a:masterClrMapping/>
  </p:clrMapOvr>
  <p:transition/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90" name="Rectangle 2"/>
          <p:cNvSpPr>
            <a:spLocks noGrp="1" noChangeArrowheads="1"/>
          </p:cNvSpPr>
          <p:nvPr>
            <p:ph type="title"/>
          </p:nvPr>
        </p:nvSpPr>
        <p:spPr>
          <a:xfrm>
            <a:off x="1257300" y="1412776"/>
            <a:ext cx="7848600" cy="4608512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it-IT" altLang="it-IT" sz="3600" b="1" dirty="0">
                <a:solidFill>
                  <a:schemeClr val="bg1"/>
                </a:solidFill>
                <a:latin typeface="Arial" panose="020B0604020202020204" pitchFamily="34" charset="0"/>
              </a:rPr>
              <a:t>I BATTERI FUORIUSCITI DAL BIOFILM PROVOCANO RIACUTIZZAZIONI DELLE INFEZIONI E ADERISCONO IN ALTRE ZONE VICINE E FORMANO NUOVI BIOFILM</a:t>
            </a:r>
          </a:p>
        </p:txBody>
      </p:sp>
    </p:spTree>
    <p:extLst>
      <p:ext uri="{BB962C8B-B14F-4D97-AF65-F5344CB8AC3E}">
        <p14:creationId xmlns:p14="http://schemas.microsoft.com/office/powerpoint/2010/main" val="1145190582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2"/>
          <p:cNvSpPr>
            <a:spLocks noGrp="1" noChangeArrowheads="1"/>
          </p:cNvSpPr>
          <p:nvPr>
            <p:ph type="title"/>
          </p:nvPr>
        </p:nvSpPr>
        <p:spPr>
          <a:xfrm>
            <a:off x="1257300" y="1371600"/>
            <a:ext cx="7848600" cy="3962400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it-IT" altLang="it-IT" sz="3600" b="1">
                <a:solidFill>
                  <a:schemeClr val="bg1"/>
                </a:solidFill>
                <a:latin typeface="Arial" panose="020B0604020202020204" pitchFamily="34" charset="0"/>
              </a:rPr>
              <a:t>LA SINTOMATOLOGIA CLINICA ACUTA PORTERA’ ALL’USO DI ANTIBIOTICI CHE SARANNO ATTIVI SOLO SUI BATTERI VIVI DANDO UN’ INGANNEVOLE IMPRESSIONE DI GUARIGIONE</a:t>
            </a:r>
          </a:p>
        </p:txBody>
      </p:sp>
    </p:spTree>
    <p:extLst>
      <p:ext uri="{BB962C8B-B14F-4D97-AF65-F5344CB8AC3E}">
        <p14:creationId xmlns:p14="http://schemas.microsoft.com/office/powerpoint/2010/main" val="3449110108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2" name="Rectangle 2"/>
          <p:cNvSpPr>
            <a:spLocks noGrp="1" noChangeArrowheads="1"/>
          </p:cNvSpPr>
          <p:nvPr>
            <p:ph type="title"/>
          </p:nvPr>
        </p:nvSpPr>
        <p:spPr>
          <a:xfrm>
            <a:off x="1257300" y="609600"/>
            <a:ext cx="7848600" cy="1524000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it-IT" altLang="it-IT" sz="3600" b="1" dirty="0">
                <a:solidFill>
                  <a:schemeClr val="bg1"/>
                </a:solidFill>
                <a:latin typeface="Arial" panose="020B0604020202020204" pitchFamily="34" charset="0"/>
              </a:rPr>
              <a:t>STRATEGIE TEORICHE PER COMBATTERE IL BIOFILM:</a:t>
            </a:r>
          </a:p>
        </p:txBody>
      </p:sp>
      <p:sp>
        <p:nvSpPr>
          <p:cNvPr id="322563" name="Text Box 3"/>
          <p:cNvSpPr txBox="1">
            <a:spLocks noChangeArrowheads="1"/>
          </p:cNvSpPr>
          <p:nvPr/>
        </p:nvSpPr>
        <p:spPr bwMode="auto">
          <a:xfrm>
            <a:off x="1257300" y="3070225"/>
            <a:ext cx="7777163" cy="2339975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buFontTx/>
              <a:buChar char="•"/>
            </a:pPr>
            <a:r>
              <a:rPr lang="it-IT" altLang="it-IT" b="1" i="0" dirty="0">
                <a:solidFill>
                  <a:srgbClr val="FFFFFF"/>
                </a:solidFill>
                <a:latin typeface="Arial" panose="020B0604020202020204" pitchFamily="34" charset="0"/>
              </a:rPr>
              <a:t>BLOCCARE ADESIONE DEI BATTERI</a:t>
            </a:r>
          </a:p>
          <a:p>
            <a:pPr eaLnBrk="1" hangingPunct="1">
              <a:buFontTx/>
              <a:buChar char="•"/>
            </a:pPr>
            <a:r>
              <a:rPr lang="it-IT" altLang="it-IT" b="1" i="0" dirty="0">
                <a:solidFill>
                  <a:srgbClr val="FFFFFF"/>
                </a:solidFill>
                <a:latin typeface="Arial" panose="020B0604020202020204" pitchFamily="34" charset="0"/>
              </a:rPr>
              <a:t>PREVENIRE LA MOLTIPLICAZIONE DEI BATTERI</a:t>
            </a:r>
          </a:p>
          <a:p>
            <a:pPr eaLnBrk="1" hangingPunct="1">
              <a:buFontTx/>
              <a:buChar char="•"/>
            </a:pPr>
            <a:r>
              <a:rPr lang="it-IT" altLang="it-IT" b="1" i="0" dirty="0">
                <a:solidFill>
                  <a:srgbClr val="FFFFFF"/>
                </a:solidFill>
                <a:latin typeface="Arial" panose="020B0604020202020204" pitchFamily="34" charset="0"/>
              </a:rPr>
              <a:t>INTERFERIRE CON I SISTEMI DI COMUNICAZIONE </a:t>
            </a:r>
          </a:p>
          <a:p>
            <a:pPr eaLnBrk="1" hangingPunct="1"/>
            <a:r>
              <a:rPr lang="it-IT" altLang="it-IT" b="1" i="0" dirty="0">
                <a:solidFill>
                  <a:srgbClr val="FFFFFF"/>
                </a:solidFill>
                <a:latin typeface="Arial" panose="020B0604020202020204" pitchFamily="34" charset="0"/>
              </a:rPr>
              <a:t>  INTERCELLULARE (QUORUM SENSING)</a:t>
            </a:r>
          </a:p>
          <a:p>
            <a:pPr eaLnBrk="1" hangingPunct="1">
              <a:buFontTx/>
              <a:buChar char="•"/>
            </a:pPr>
            <a:r>
              <a:rPr lang="it-IT" altLang="it-IT" b="1" i="0" dirty="0">
                <a:solidFill>
                  <a:srgbClr val="FFFFFF"/>
                </a:solidFill>
                <a:latin typeface="Arial" panose="020B0604020202020204" pitchFamily="34" charset="0"/>
              </a:rPr>
              <a:t>DISGREGARE LE MATRICI POLISACCARIDICHE </a:t>
            </a:r>
          </a:p>
          <a:p>
            <a:pPr eaLnBrk="1" hangingPunct="1"/>
            <a:r>
              <a:rPr lang="it-IT" altLang="it-IT" b="1" i="0" dirty="0">
                <a:solidFill>
                  <a:srgbClr val="FFFFFF"/>
                </a:solidFill>
                <a:latin typeface="Arial" panose="020B0604020202020204" pitchFamily="34" charset="0"/>
              </a:rPr>
              <a:t> DEL BIOFILM GIA’ FORMATE</a:t>
            </a:r>
          </a:p>
        </p:txBody>
      </p:sp>
    </p:spTree>
    <p:extLst>
      <p:ext uri="{BB962C8B-B14F-4D97-AF65-F5344CB8AC3E}">
        <p14:creationId xmlns:p14="http://schemas.microsoft.com/office/powerpoint/2010/main" val="835013152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586" name="Rectangle 2"/>
          <p:cNvSpPr>
            <a:spLocks noGrp="1" noChangeArrowheads="1"/>
          </p:cNvSpPr>
          <p:nvPr>
            <p:ph type="title"/>
          </p:nvPr>
        </p:nvSpPr>
        <p:spPr>
          <a:xfrm>
            <a:off x="1257300" y="609600"/>
            <a:ext cx="7772400" cy="2057400"/>
          </a:xfr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it-IT" altLang="it-IT" sz="4000" b="1">
                <a:solidFill>
                  <a:schemeClr val="bg1"/>
                </a:solidFill>
                <a:latin typeface="Arial" panose="020B0604020202020204" pitchFamily="34" charset="0"/>
              </a:rPr>
              <a:t>ESISTONO SOSTANZE CAPACI DI COMBATTERE IL BIOFILM?</a:t>
            </a:r>
          </a:p>
        </p:txBody>
      </p:sp>
      <p:sp>
        <p:nvSpPr>
          <p:cNvPr id="323587" name="Text Box 3"/>
          <p:cNvSpPr txBox="1">
            <a:spLocks noChangeArrowheads="1"/>
          </p:cNvSpPr>
          <p:nvPr/>
        </p:nvSpPr>
        <p:spPr bwMode="auto">
          <a:xfrm>
            <a:off x="1714500" y="3810000"/>
            <a:ext cx="7100888" cy="646113"/>
          </a:xfrm>
          <a:prstGeom prst="rect">
            <a:avLst/>
          </a:prstGeom>
          <a:solidFill>
            <a:srgbClr val="FF0000"/>
          </a:solidFill>
          <a:ln w="57150" cmpd="thickThin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buFontTx/>
              <a:buChar char="•"/>
            </a:pPr>
            <a:r>
              <a:rPr lang="it-IT" altLang="it-IT" sz="3600" b="1" i="0">
                <a:solidFill>
                  <a:srgbClr val="FFFFFF"/>
                </a:solidFill>
                <a:latin typeface="Arial" panose="020B0604020202020204" pitchFamily="34" charset="0"/>
              </a:rPr>
              <a:t> NAC   (N-acetilcisteina)</a:t>
            </a:r>
          </a:p>
        </p:txBody>
      </p:sp>
    </p:spTree>
    <p:extLst>
      <p:ext uri="{BB962C8B-B14F-4D97-AF65-F5344CB8AC3E}">
        <p14:creationId xmlns:p14="http://schemas.microsoft.com/office/powerpoint/2010/main" val="1888530946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610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1039813" y="1700213"/>
            <a:ext cx="8178800" cy="4171950"/>
          </a:xfrm>
          <a:solidFill>
            <a:schemeClr val="accent2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algn="ctr" eaLnBrk="1" hangingPunct="1">
              <a:lnSpc>
                <a:spcPct val="90000"/>
              </a:lnSpc>
              <a:buFontTx/>
              <a:buNone/>
            </a:pPr>
            <a:r>
              <a:rPr lang="it-IT" altLang="it-IT" sz="3400" b="1" i="1">
                <a:solidFill>
                  <a:srgbClr val="FFFF00"/>
                </a:solidFill>
              </a:rPr>
              <a:t>Impianto su superfici mucose</a:t>
            </a:r>
          </a:p>
          <a:p>
            <a:pPr algn="ctr" eaLnBrk="1" hangingPunct="1">
              <a:lnSpc>
                <a:spcPct val="150000"/>
              </a:lnSpc>
              <a:buFontTx/>
              <a:buNone/>
            </a:pPr>
            <a:endParaRPr lang="it-IT" altLang="it-IT" i="1"/>
          </a:p>
          <a:p>
            <a:pPr eaLnBrk="1" hangingPunct="1">
              <a:lnSpc>
                <a:spcPct val="90000"/>
              </a:lnSpc>
              <a:buFontTx/>
              <a:buNone/>
            </a:pPr>
            <a:endParaRPr lang="it-IT" altLang="it-IT" sz="2000" i="1"/>
          </a:p>
          <a:p>
            <a:pPr algn="ctr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b="1">
                <a:solidFill>
                  <a:schemeClr val="bg1"/>
                </a:solidFill>
              </a:rPr>
              <a:t>stima che</a:t>
            </a:r>
          </a:p>
          <a:p>
            <a:pPr algn="ctr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sz="3400" b="1" i="1">
                <a:solidFill>
                  <a:srgbClr val="FFFF00"/>
                </a:solidFill>
              </a:rPr>
              <a:t>la formazione di biofilms</a:t>
            </a:r>
            <a:r>
              <a:rPr lang="it-IT" altLang="it-IT" b="1">
                <a:solidFill>
                  <a:schemeClr val="bg1"/>
                </a:solidFill>
              </a:rPr>
              <a:t> </a:t>
            </a:r>
          </a:p>
          <a:p>
            <a:pPr algn="ctr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b="1">
                <a:solidFill>
                  <a:schemeClr val="bg1"/>
                </a:solidFill>
              </a:rPr>
              <a:t>sia implicata almeno nel </a:t>
            </a:r>
            <a:r>
              <a:rPr lang="it-IT" altLang="it-IT" sz="3600" b="1">
                <a:solidFill>
                  <a:srgbClr val="FFFF00"/>
                </a:solidFill>
              </a:rPr>
              <a:t>65-80%</a:t>
            </a:r>
            <a:endParaRPr lang="it-IT" altLang="it-IT" b="1">
              <a:solidFill>
                <a:srgbClr val="FFFF00"/>
              </a:solidFill>
            </a:endParaRPr>
          </a:p>
          <a:p>
            <a:pPr algn="ctr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b="1">
                <a:solidFill>
                  <a:schemeClr val="bg1"/>
                </a:solidFill>
              </a:rPr>
              <a:t> di tutte le infezioni</a:t>
            </a:r>
          </a:p>
          <a:p>
            <a:pPr algn="ctr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b="1">
                <a:solidFill>
                  <a:schemeClr val="bg1"/>
                </a:solidFill>
              </a:rPr>
              <a:t> croniche e/o recidivanti.</a:t>
            </a:r>
          </a:p>
          <a:p>
            <a:pPr algn="r" eaLnBrk="1" hangingPunct="1">
              <a:lnSpc>
                <a:spcPct val="90000"/>
              </a:lnSpc>
              <a:buFontTx/>
              <a:buNone/>
            </a:pPr>
            <a:endParaRPr lang="it-IT" altLang="it-IT" sz="1600"/>
          </a:p>
          <a:p>
            <a:pPr algn="ctr" eaLnBrk="1" hangingPunct="1">
              <a:lnSpc>
                <a:spcPct val="90000"/>
              </a:lnSpc>
              <a:buFontTx/>
              <a:buNone/>
            </a:pPr>
            <a:endParaRPr lang="it-IT" altLang="it-IT" sz="1600"/>
          </a:p>
        </p:txBody>
      </p:sp>
      <p:sp>
        <p:nvSpPr>
          <p:cNvPr id="324611" name="Text Box 3"/>
          <p:cNvSpPr txBox="1">
            <a:spLocks noChangeArrowheads="1"/>
          </p:cNvSpPr>
          <p:nvPr/>
        </p:nvSpPr>
        <p:spPr bwMode="auto">
          <a:xfrm>
            <a:off x="5372100" y="6194425"/>
            <a:ext cx="4267200" cy="587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Potera C. </a:t>
            </a:r>
          </a:p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Forging a link between biofilms and disease. </a:t>
            </a:r>
          </a:p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Science 283: 1837-1939, 1999</a:t>
            </a:r>
            <a:endParaRPr lang="it-IT" altLang="it-IT" sz="12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324612" name="Text Box 4"/>
          <p:cNvSpPr txBox="1">
            <a:spLocks noChangeArrowheads="1"/>
          </p:cNvSpPr>
          <p:nvPr/>
        </p:nvSpPr>
        <p:spPr bwMode="auto">
          <a:xfrm>
            <a:off x="876300" y="2422525"/>
            <a:ext cx="8534400" cy="854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r>
              <a:rPr lang="it-IT" altLang="it-IT" sz="3000" b="1" i="0">
                <a:solidFill>
                  <a:srgbClr val="FFFFFF"/>
                </a:solidFill>
                <a:latin typeface="Arial" panose="020B0604020202020204" pitchFamily="34" charset="0"/>
              </a:rPr>
              <a:t>Center for Disease Control and Prevention</a:t>
            </a:r>
            <a:r>
              <a:rPr lang="it-IT" altLang="it-IT" sz="2000" b="1" i="0">
                <a:solidFill>
                  <a:srgbClr val="FFFFFF"/>
                </a:solidFill>
                <a:latin typeface="Arial" panose="020B0604020202020204" pitchFamily="34" charset="0"/>
              </a:rPr>
              <a:t> </a:t>
            </a:r>
          </a:p>
          <a:p>
            <a:pPr algn="ctr"/>
            <a:r>
              <a:rPr lang="it-IT" altLang="it-IT" sz="2000" b="1" i="0">
                <a:solidFill>
                  <a:srgbClr val="FFFFFF"/>
                </a:solidFill>
                <a:latin typeface="Arial" panose="020B0604020202020204" pitchFamily="34" charset="0"/>
              </a:rPr>
              <a:t>(CDC, Atlanta)</a:t>
            </a:r>
            <a:endParaRPr lang="en-US" altLang="it-IT" sz="2000" b="1" i="0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324613" name="Rectangle 5"/>
          <p:cNvSpPr>
            <a:spLocks noGrp="1" noChangeArrowheads="1"/>
          </p:cNvSpPr>
          <p:nvPr>
            <p:ph type="title"/>
          </p:nvPr>
        </p:nvSpPr>
        <p:spPr>
          <a:xfrm>
            <a:off x="774700" y="1066800"/>
            <a:ext cx="8623300" cy="457200"/>
          </a:xfrm>
        </p:spPr>
        <p:txBody>
          <a:bodyPr anchor="b"/>
          <a:lstStyle/>
          <a:p>
            <a:pPr eaLnBrk="1" hangingPunct="1"/>
            <a:r>
              <a:rPr lang="it-IT" altLang="it-IT" sz="3600" i="1">
                <a:solidFill>
                  <a:schemeClr val="bg1"/>
                </a:solidFill>
              </a:rPr>
              <a:t>In  patologia umana</a:t>
            </a:r>
            <a:endParaRPr lang="it-IT" altLang="it-IT"/>
          </a:p>
        </p:txBody>
      </p:sp>
      <p:sp>
        <p:nvSpPr>
          <p:cNvPr id="324614" name="Text Box 6"/>
          <p:cNvSpPr txBox="1">
            <a:spLocks noChangeArrowheads="1"/>
          </p:cNvSpPr>
          <p:nvPr/>
        </p:nvSpPr>
        <p:spPr bwMode="auto">
          <a:xfrm>
            <a:off x="800100" y="6194425"/>
            <a:ext cx="4267200" cy="587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Davies D. </a:t>
            </a:r>
          </a:p>
          <a:p>
            <a:pPr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Understanding biofilm resistance to antibacterial agents. </a:t>
            </a:r>
          </a:p>
          <a:p>
            <a:pPr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Nature Rev. Drug Discov. 2: 114-122, 2003</a:t>
            </a:r>
            <a:endParaRPr lang="it-IT" altLang="it-IT" sz="12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324615" name="Rectangle 7"/>
          <p:cNvSpPr>
            <a:spLocks noChangeArrowheads="1"/>
          </p:cNvSpPr>
          <p:nvPr/>
        </p:nvSpPr>
        <p:spPr bwMode="auto">
          <a:xfrm>
            <a:off x="800100" y="152400"/>
            <a:ext cx="8331200" cy="609600"/>
          </a:xfrm>
          <a:prstGeom prst="rect">
            <a:avLst/>
          </a:prstGeom>
          <a:solidFill>
            <a:schemeClr val="accent2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anchor="b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it-IT" altLang="it-IT" sz="3200" b="1" i="0">
                <a:solidFill>
                  <a:srgbClr val="FFFF00"/>
                </a:solidFill>
                <a:latin typeface="Arial" panose="020B0604020202020204" pitchFamily="34" charset="0"/>
              </a:rPr>
              <a:t>I BIOFILMS BATTERICI</a:t>
            </a:r>
          </a:p>
        </p:txBody>
      </p:sp>
    </p:spTree>
    <p:extLst>
      <p:ext uri="{BB962C8B-B14F-4D97-AF65-F5344CB8AC3E}">
        <p14:creationId xmlns:p14="http://schemas.microsoft.com/office/powerpoint/2010/main" val="3681197343"/>
      </p:ext>
    </p:extLst>
  </p:cSld>
  <p:clrMapOvr>
    <a:masterClrMapping/>
  </p:clrMapOvr>
  <p:transition/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634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1257300" y="1731963"/>
            <a:ext cx="4343400" cy="609600"/>
          </a:xfrm>
        </p:spPr>
        <p:txBody>
          <a:bodyPr/>
          <a:lstStyle/>
          <a:p>
            <a:pPr eaLnBrk="1" hangingPunct="1">
              <a:lnSpc>
                <a:spcPct val="70000"/>
              </a:lnSpc>
              <a:spcBef>
                <a:spcPct val="0"/>
              </a:spcBef>
              <a:buFontTx/>
              <a:buNone/>
            </a:pPr>
            <a:r>
              <a:rPr lang="it-IT" altLang="it-IT" sz="2800" b="1" i="1">
                <a:solidFill>
                  <a:srgbClr val="FFFF00"/>
                </a:solidFill>
              </a:rPr>
              <a:t>In pneumologia</a:t>
            </a:r>
          </a:p>
        </p:txBody>
      </p:sp>
      <p:sp>
        <p:nvSpPr>
          <p:cNvPr id="325635" name="Text Box 3"/>
          <p:cNvSpPr txBox="1">
            <a:spLocks noChangeArrowheads="1"/>
          </p:cNvSpPr>
          <p:nvPr/>
        </p:nvSpPr>
        <p:spPr bwMode="auto">
          <a:xfrm>
            <a:off x="5600700" y="1752600"/>
            <a:ext cx="3657600" cy="84455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Infezioni respiratorie croniche e/o ricorrenti, Fibrosi Cistica, Bronchioliti</a:t>
            </a:r>
          </a:p>
        </p:txBody>
      </p:sp>
      <p:sp>
        <p:nvSpPr>
          <p:cNvPr id="325636" name="Oval 4"/>
          <p:cNvSpPr>
            <a:spLocks noChangeArrowheads="1"/>
          </p:cNvSpPr>
          <p:nvPr/>
        </p:nvSpPr>
        <p:spPr bwMode="auto">
          <a:xfrm>
            <a:off x="952500" y="1808163"/>
            <a:ext cx="228600" cy="2286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5637" name="Rectangle 5"/>
          <p:cNvSpPr>
            <a:spLocks noGrp="1" noChangeArrowheads="1"/>
          </p:cNvSpPr>
          <p:nvPr>
            <p:ph type="title"/>
          </p:nvPr>
        </p:nvSpPr>
        <p:spPr>
          <a:xfrm>
            <a:off x="774700" y="1066800"/>
            <a:ext cx="8623300" cy="457200"/>
          </a:xfrm>
        </p:spPr>
        <p:txBody>
          <a:bodyPr anchor="b"/>
          <a:lstStyle/>
          <a:p>
            <a:pPr eaLnBrk="1" hangingPunct="1"/>
            <a:r>
              <a:rPr lang="it-IT" altLang="it-IT" sz="3600" i="1">
                <a:solidFill>
                  <a:schemeClr val="bg1"/>
                </a:solidFill>
              </a:rPr>
              <a:t>In  patologia umana</a:t>
            </a:r>
            <a:endParaRPr lang="it-IT" altLang="it-IT"/>
          </a:p>
        </p:txBody>
      </p:sp>
      <p:sp>
        <p:nvSpPr>
          <p:cNvPr id="325638" name="AutoShape 6"/>
          <p:cNvSpPr>
            <a:spLocks noChangeArrowheads="1"/>
          </p:cNvSpPr>
          <p:nvPr/>
        </p:nvSpPr>
        <p:spPr bwMode="auto">
          <a:xfrm>
            <a:off x="5143500" y="1676400"/>
            <a:ext cx="304800" cy="533400"/>
          </a:xfrm>
          <a:prstGeom prst="rightArrow">
            <a:avLst>
              <a:gd name="adj1" fmla="val 50000"/>
              <a:gd name="adj2" fmla="val 25000"/>
            </a:avLst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5639" name="Rectangle 7"/>
          <p:cNvSpPr>
            <a:spLocks noChangeArrowheads="1"/>
          </p:cNvSpPr>
          <p:nvPr/>
        </p:nvSpPr>
        <p:spPr bwMode="auto">
          <a:xfrm>
            <a:off x="1257300" y="3027363"/>
            <a:ext cx="4343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FontTx/>
              <a:buNone/>
            </a:pPr>
            <a:r>
              <a:rPr lang="it-IT" altLang="it-IT" sz="2800" b="1">
                <a:solidFill>
                  <a:srgbClr val="FFFF00"/>
                </a:solidFill>
              </a:rPr>
              <a:t>In cardiologia</a:t>
            </a:r>
          </a:p>
        </p:txBody>
      </p:sp>
      <p:sp>
        <p:nvSpPr>
          <p:cNvPr id="325640" name="Text Box 8"/>
          <p:cNvSpPr txBox="1">
            <a:spLocks noChangeArrowheads="1"/>
          </p:cNvSpPr>
          <p:nvPr/>
        </p:nvSpPr>
        <p:spPr bwMode="auto">
          <a:xfrm>
            <a:off x="5600700" y="3048000"/>
            <a:ext cx="3657600" cy="34925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Endocarditi</a:t>
            </a:r>
          </a:p>
        </p:txBody>
      </p:sp>
      <p:sp>
        <p:nvSpPr>
          <p:cNvPr id="325641" name="Oval 9"/>
          <p:cNvSpPr>
            <a:spLocks noChangeArrowheads="1"/>
          </p:cNvSpPr>
          <p:nvPr/>
        </p:nvSpPr>
        <p:spPr bwMode="auto">
          <a:xfrm>
            <a:off x="952500" y="3103563"/>
            <a:ext cx="228600" cy="2286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5642" name="AutoShape 10"/>
          <p:cNvSpPr>
            <a:spLocks noChangeArrowheads="1"/>
          </p:cNvSpPr>
          <p:nvPr/>
        </p:nvSpPr>
        <p:spPr bwMode="auto">
          <a:xfrm>
            <a:off x="5143500" y="2971800"/>
            <a:ext cx="304800" cy="533400"/>
          </a:xfrm>
          <a:prstGeom prst="rightArrow">
            <a:avLst>
              <a:gd name="adj1" fmla="val 50000"/>
              <a:gd name="adj2" fmla="val 25000"/>
            </a:avLst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5643" name="Rectangle 11"/>
          <p:cNvSpPr>
            <a:spLocks noChangeArrowheads="1"/>
          </p:cNvSpPr>
          <p:nvPr/>
        </p:nvSpPr>
        <p:spPr bwMode="auto">
          <a:xfrm>
            <a:off x="1257300" y="3865563"/>
            <a:ext cx="4343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FontTx/>
              <a:buNone/>
            </a:pPr>
            <a:r>
              <a:rPr lang="it-IT" altLang="it-IT" sz="2800" b="1">
                <a:solidFill>
                  <a:srgbClr val="FFFF00"/>
                </a:solidFill>
              </a:rPr>
              <a:t>In urologia</a:t>
            </a:r>
          </a:p>
        </p:txBody>
      </p:sp>
      <p:sp>
        <p:nvSpPr>
          <p:cNvPr id="325644" name="Text Box 12"/>
          <p:cNvSpPr txBox="1">
            <a:spLocks noChangeArrowheads="1"/>
          </p:cNvSpPr>
          <p:nvPr/>
        </p:nvSpPr>
        <p:spPr bwMode="auto">
          <a:xfrm>
            <a:off x="5600700" y="3886200"/>
            <a:ext cx="3657600" cy="34925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Prostatiti, Cistiti</a:t>
            </a:r>
          </a:p>
        </p:txBody>
      </p:sp>
      <p:sp>
        <p:nvSpPr>
          <p:cNvPr id="325645" name="Oval 13"/>
          <p:cNvSpPr>
            <a:spLocks noChangeArrowheads="1"/>
          </p:cNvSpPr>
          <p:nvPr/>
        </p:nvSpPr>
        <p:spPr bwMode="auto">
          <a:xfrm>
            <a:off x="952500" y="3941763"/>
            <a:ext cx="228600" cy="2286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5646" name="AutoShape 14"/>
          <p:cNvSpPr>
            <a:spLocks noChangeArrowheads="1"/>
          </p:cNvSpPr>
          <p:nvPr/>
        </p:nvSpPr>
        <p:spPr bwMode="auto">
          <a:xfrm>
            <a:off x="5143500" y="3810000"/>
            <a:ext cx="304800" cy="533400"/>
          </a:xfrm>
          <a:prstGeom prst="rightArrow">
            <a:avLst>
              <a:gd name="adj1" fmla="val 50000"/>
              <a:gd name="adj2" fmla="val 25000"/>
            </a:avLst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5647" name="Rectangle 15"/>
          <p:cNvSpPr>
            <a:spLocks noChangeArrowheads="1"/>
          </p:cNvSpPr>
          <p:nvPr/>
        </p:nvSpPr>
        <p:spPr bwMode="auto">
          <a:xfrm>
            <a:off x="1257300" y="4703763"/>
            <a:ext cx="4343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FontTx/>
              <a:buNone/>
            </a:pPr>
            <a:r>
              <a:rPr lang="it-IT" altLang="it-IT" sz="2800" b="1">
                <a:solidFill>
                  <a:srgbClr val="FFFF00"/>
                </a:solidFill>
              </a:rPr>
              <a:t>In ORL</a:t>
            </a:r>
          </a:p>
        </p:txBody>
      </p:sp>
      <p:sp>
        <p:nvSpPr>
          <p:cNvPr id="325648" name="Text Box 16"/>
          <p:cNvSpPr txBox="1">
            <a:spLocks noChangeArrowheads="1"/>
          </p:cNvSpPr>
          <p:nvPr/>
        </p:nvSpPr>
        <p:spPr bwMode="auto">
          <a:xfrm>
            <a:off x="5600700" y="4724400"/>
            <a:ext cx="3657600" cy="34925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Otiti, Sinusiti,faringotonsilliti</a:t>
            </a:r>
          </a:p>
        </p:txBody>
      </p:sp>
      <p:sp>
        <p:nvSpPr>
          <p:cNvPr id="325649" name="Oval 17"/>
          <p:cNvSpPr>
            <a:spLocks noChangeArrowheads="1"/>
          </p:cNvSpPr>
          <p:nvPr/>
        </p:nvSpPr>
        <p:spPr bwMode="auto">
          <a:xfrm>
            <a:off x="952500" y="4779963"/>
            <a:ext cx="228600" cy="2286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5650" name="AutoShape 18"/>
          <p:cNvSpPr>
            <a:spLocks noChangeArrowheads="1"/>
          </p:cNvSpPr>
          <p:nvPr/>
        </p:nvSpPr>
        <p:spPr bwMode="auto">
          <a:xfrm>
            <a:off x="5143500" y="4648200"/>
            <a:ext cx="304800" cy="533400"/>
          </a:xfrm>
          <a:prstGeom prst="rightArrow">
            <a:avLst>
              <a:gd name="adj1" fmla="val 50000"/>
              <a:gd name="adj2" fmla="val 25000"/>
            </a:avLst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5651" name="Rectangle 19"/>
          <p:cNvSpPr>
            <a:spLocks noChangeArrowheads="1"/>
          </p:cNvSpPr>
          <p:nvPr/>
        </p:nvSpPr>
        <p:spPr bwMode="auto">
          <a:xfrm>
            <a:off x="1257300" y="5541963"/>
            <a:ext cx="4343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FontTx/>
              <a:buNone/>
            </a:pPr>
            <a:r>
              <a:rPr lang="it-IT" altLang="it-IT" sz="2800" b="1">
                <a:solidFill>
                  <a:srgbClr val="FFFF00"/>
                </a:solidFill>
              </a:rPr>
              <a:t>In odontoiatria</a:t>
            </a:r>
          </a:p>
        </p:txBody>
      </p:sp>
      <p:sp>
        <p:nvSpPr>
          <p:cNvPr id="325652" name="Text Box 20"/>
          <p:cNvSpPr txBox="1">
            <a:spLocks noChangeArrowheads="1"/>
          </p:cNvSpPr>
          <p:nvPr/>
        </p:nvSpPr>
        <p:spPr bwMode="auto">
          <a:xfrm>
            <a:off x="5600700" y="5562600"/>
            <a:ext cx="3657600" cy="34925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Carie dentaria, Periodontiti</a:t>
            </a:r>
          </a:p>
        </p:txBody>
      </p:sp>
      <p:sp>
        <p:nvSpPr>
          <p:cNvPr id="325653" name="Oval 21"/>
          <p:cNvSpPr>
            <a:spLocks noChangeArrowheads="1"/>
          </p:cNvSpPr>
          <p:nvPr/>
        </p:nvSpPr>
        <p:spPr bwMode="auto">
          <a:xfrm>
            <a:off x="952500" y="5618163"/>
            <a:ext cx="228600" cy="2286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5654" name="AutoShape 22"/>
          <p:cNvSpPr>
            <a:spLocks noChangeArrowheads="1"/>
          </p:cNvSpPr>
          <p:nvPr/>
        </p:nvSpPr>
        <p:spPr bwMode="auto">
          <a:xfrm>
            <a:off x="5143500" y="5486400"/>
            <a:ext cx="304800" cy="533400"/>
          </a:xfrm>
          <a:prstGeom prst="rightArrow">
            <a:avLst>
              <a:gd name="adj1" fmla="val 50000"/>
              <a:gd name="adj2" fmla="val 25000"/>
            </a:avLst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5655" name="Text Box 23"/>
          <p:cNvSpPr txBox="1">
            <a:spLocks noChangeArrowheads="1"/>
          </p:cNvSpPr>
          <p:nvPr/>
        </p:nvSpPr>
        <p:spPr bwMode="auto">
          <a:xfrm>
            <a:off x="5067300" y="6172200"/>
            <a:ext cx="4267200" cy="587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Costerton J.W. </a:t>
            </a:r>
          </a:p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Bacterial biofilms: a common cause of persistent infection. </a:t>
            </a:r>
          </a:p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Science 284: 1318-1322, 1999</a:t>
            </a:r>
            <a:endParaRPr lang="it-IT" altLang="it-IT" sz="1200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325656" name="Rectangle 24"/>
          <p:cNvSpPr>
            <a:spLocks noChangeArrowheads="1"/>
          </p:cNvSpPr>
          <p:nvPr/>
        </p:nvSpPr>
        <p:spPr bwMode="auto">
          <a:xfrm>
            <a:off x="800100" y="152400"/>
            <a:ext cx="8331200" cy="609600"/>
          </a:xfrm>
          <a:prstGeom prst="rect">
            <a:avLst/>
          </a:prstGeom>
          <a:solidFill>
            <a:schemeClr val="accent2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anchor="b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it-IT" altLang="it-IT" sz="3200" b="1" i="0">
                <a:solidFill>
                  <a:srgbClr val="FFFF00"/>
                </a:solidFill>
                <a:latin typeface="Arial" panose="020B0604020202020204" pitchFamily="34" charset="0"/>
              </a:rPr>
              <a:t>I BIOFILMS BATTERICI</a:t>
            </a:r>
          </a:p>
        </p:txBody>
      </p:sp>
    </p:spTree>
    <p:extLst>
      <p:ext uri="{BB962C8B-B14F-4D97-AF65-F5344CB8AC3E}">
        <p14:creationId xmlns:p14="http://schemas.microsoft.com/office/powerpoint/2010/main" val="2912506249"/>
      </p:ext>
    </p:extLst>
  </p:cSld>
  <p:clrMapOvr>
    <a:masterClrMapping/>
  </p:clrMapOvr>
  <p:transition/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8" name="Rectangle 2"/>
          <p:cNvSpPr>
            <a:spLocks noGrp="1" noChangeArrowheads="1"/>
          </p:cNvSpPr>
          <p:nvPr>
            <p:ph type="title"/>
          </p:nvPr>
        </p:nvSpPr>
        <p:spPr>
          <a:xfrm>
            <a:off x="787400" y="1066800"/>
            <a:ext cx="8623300" cy="457200"/>
          </a:xfrm>
        </p:spPr>
        <p:txBody>
          <a:bodyPr anchor="b"/>
          <a:lstStyle/>
          <a:p>
            <a:pPr eaLnBrk="1" hangingPunct="1"/>
            <a:r>
              <a:rPr lang="it-IT" altLang="it-IT" sz="3600" i="1">
                <a:solidFill>
                  <a:schemeClr val="bg1"/>
                </a:solidFill>
              </a:rPr>
              <a:t>la patologia umana</a:t>
            </a:r>
            <a:endParaRPr lang="it-IT" altLang="it-IT"/>
          </a:p>
        </p:txBody>
      </p:sp>
      <p:sp>
        <p:nvSpPr>
          <p:cNvPr id="32665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249363" y="2874963"/>
            <a:ext cx="4127500" cy="601662"/>
          </a:xfrm>
        </p:spPr>
        <p:txBody>
          <a:bodyPr/>
          <a:lstStyle/>
          <a:p>
            <a:pPr eaLnBrk="1" hangingPunct="1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it-IT" altLang="it-IT" sz="2800" b="1" i="1">
                <a:solidFill>
                  <a:srgbClr val="FFFF00"/>
                </a:solidFill>
              </a:rPr>
              <a:t>In reumatologia/</a:t>
            </a:r>
          </a:p>
          <a:p>
            <a:pPr eaLnBrk="1" hangingPunct="1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it-IT" altLang="it-IT" sz="2800" b="1" i="1">
                <a:solidFill>
                  <a:srgbClr val="FFFF00"/>
                </a:solidFill>
              </a:rPr>
              <a:t>    ortopedia</a:t>
            </a:r>
          </a:p>
        </p:txBody>
      </p:sp>
      <p:sp>
        <p:nvSpPr>
          <p:cNvPr id="326660" name="Text Box 4"/>
          <p:cNvSpPr txBox="1">
            <a:spLocks noChangeArrowheads="1"/>
          </p:cNvSpPr>
          <p:nvPr/>
        </p:nvSpPr>
        <p:spPr bwMode="auto">
          <a:xfrm>
            <a:off x="5600700" y="2813050"/>
            <a:ext cx="3657600" cy="839788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Infezioni muscolo-scheletriche,</a:t>
            </a:r>
            <a:b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</a:b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Fascite necrotizzante, Osteomielite</a:t>
            </a:r>
          </a:p>
        </p:txBody>
      </p:sp>
      <p:sp>
        <p:nvSpPr>
          <p:cNvPr id="326661" name="Oval 5"/>
          <p:cNvSpPr>
            <a:spLocks noChangeArrowheads="1"/>
          </p:cNvSpPr>
          <p:nvPr/>
        </p:nvSpPr>
        <p:spPr bwMode="auto">
          <a:xfrm>
            <a:off x="952500" y="2868613"/>
            <a:ext cx="228600" cy="2286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6662" name="AutoShape 6"/>
          <p:cNvSpPr>
            <a:spLocks noChangeArrowheads="1"/>
          </p:cNvSpPr>
          <p:nvPr/>
        </p:nvSpPr>
        <p:spPr bwMode="auto">
          <a:xfrm>
            <a:off x="5143500" y="2736850"/>
            <a:ext cx="304800" cy="533400"/>
          </a:xfrm>
          <a:prstGeom prst="rightArrow">
            <a:avLst>
              <a:gd name="adj1" fmla="val 50000"/>
              <a:gd name="adj2" fmla="val 25000"/>
            </a:avLst>
          </a:prstGeom>
          <a:solidFill>
            <a:schemeClr val="bg1"/>
          </a:solidFill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6663" name="Rectangle 7"/>
          <p:cNvSpPr>
            <a:spLocks noChangeArrowheads="1"/>
          </p:cNvSpPr>
          <p:nvPr/>
        </p:nvSpPr>
        <p:spPr bwMode="auto">
          <a:xfrm>
            <a:off x="1257300" y="4170363"/>
            <a:ext cx="4343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it-IT" altLang="it-IT" sz="2800" b="1">
                <a:solidFill>
                  <a:srgbClr val="FFFF00"/>
                </a:solidFill>
              </a:rPr>
              <a:t>Infezioni nosocomiali</a:t>
            </a:r>
          </a:p>
        </p:txBody>
      </p:sp>
      <p:sp>
        <p:nvSpPr>
          <p:cNvPr id="326664" name="Text Box 8"/>
          <p:cNvSpPr txBox="1">
            <a:spLocks noChangeArrowheads="1"/>
          </p:cNvSpPr>
          <p:nvPr/>
        </p:nvSpPr>
        <p:spPr bwMode="auto">
          <a:xfrm>
            <a:off x="5600700" y="4191000"/>
            <a:ext cx="3657600" cy="1749425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• Polmoniti in terapia intensiva</a:t>
            </a:r>
            <a:b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</a:b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• Shunt artero-venosi</a:t>
            </a:r>
            <a:b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</a:b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• Cateteri venosi centrali</a:t>
            </a:r>
            <a:b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</a:b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• Peritoniti in dialisi peritoneale</a:t>
            </a:r>
            <a:b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</a:b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• Suture</a:t>
            </a:r>
            <a:b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</a:b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• Tubi endotracheali</a:t>
            </a:r>
          </a:p>
        </p:txBody>
      </p:sp>
      <p:sp>
        <p:nvSpPr>
          <p:cNvPr id="326665" name="Oval 9"/>
          <p:cNvSpPr>
            <a:spLocks noChangeArrowheads="1"/>
          </p:cNvSpPr>
          <p:nvPr/>
        </p:nvSpPr>
        <p:spPr bwMode="auto">
          <a:xfrm>
            <a:off x="952500" y="4246563"/>
            <a:ext cx="228600" cy="2286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6666" name="AutoShape 10"/>
          <p:cNvSpPr>
            <a:spLocks noChangeArrowheads="1"/>
          </p:cNvSpPr>
          <p:nvPr/>
        </p:nvSpPr>
        <p:spPr bwMode="auto">
          <a:xfrm>
            <a:off x="5143500" y="4114800"/>
            <a:ext cx="304800" cy="533400"/>
          </a:xfrm>
          <a:prstGeom prst="rightArrow">
            <a:avLst>
              <a:gd name="adj1" fmla="val 50000"/>
              <a:gd name="adj2" fmla="val 25000"/>
            </a:avLst>
          </a:prstGeom>
          <a:solidFill>
            <a:schemeClr val="bg1"/>
          </a:solidFill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6667" name="Rectangle 11"/>
          <p:cNvSpPr>
            <a:spLocks noChangeArrowheads="1"/>
          </p:cNvSpPr>
          <p:nvPr/>
        </p:nvSpPr>
        <p:spPr bwMode="auto">
          <a:xfrm>
            <a:off x="1257300" y="1731963"/>
            <a:ext cx="43434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lnSpc>
                <a:spcPct val="70000"/>
              </a:lnSpc>
              <a:spcBef>
                <a:spcPct val="0"/>
              </a:spcBef>
              <a:buFontTx/>
              <a:buNone/>
            </a:pPr>
            <a:r>
              <a:rPr lang="it-IT" altLang="it-IT" sz="2800" b="1">
                <a:solidFill>
                  <a:srgbClr val="FFFF00"/>
                </a:solidFill>
              </a:rPr>
              <a:t>In gastroenterologia</a:t>
            </a:r>
          </a:p>
        </p:txBody>
      </p:sp>
      <p:sp>
        <p:nvSpPr>
          <p:cNvPr id="326668" name="Text Box 12"/>
          <p:cNvSpPr txBox="1">
            <a:spLocks noChangeArrowheads="1"/>
          </p:cNvSpPr>
          <p:nvPr/>
        </p:nvSpPr>
        <p:spPr bwMode="auto">
          <a:xfrm>
            <a:off x="5600700" y="1752600"/>
            <a:ext cx="3657600" cy="34925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2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50000"/>
              </a:spcBef>
            </a:pPr>
            <a:r>
              <a:rPr lang="it-IT" altLang="it-IT" sz="1800" b="1" i="0">
                <a:solidFill>
                  <a:srgbClr val="FFFF00"/>
                </a:solidFill>
                <a:latin typeface="Arial" panose="020B0604020202020204" pitchFamily="34" charset="0"/>
              </a:rPr>
              <a:t>Infezioni delle vie biliari</a:t>
            </a:r>
          </a:p>
        </p:txBody>
      </p:sp>
      <p:sp>
        <p:nvSpPr>
          <p:cNvPr id="326669" name="Oval 13"/>
          <p:cNvSpPr>
            <a:spLocks noChangeArrowheads="1"/>
          </p:cNvSpPr>
          <p:nvPr/>
        </p:nvSpPr>
        <p:spPr bwMode="auto">
          <a:xfrm>
            <a:off x="952500" y="1808163"/>
            <a:ext cx="228600" cy="228600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6670" name="AutoShape 14"/>
          <p:cNvSpPr>
            <a:spLocks noChangeArrowheads="1"/>
          </p:cNvSpPr>
          <p:nvPr/>
        </p:nvSpPr>
        <p:spPr bwMode="auto">
          <a:xfrm>
            <a:off x="5143500" y="1676400"/>
            <a:ext cx="304800" cy="533400"/>
          </a:xfrm>
          <a:prstGeom prst="rightArrow">
            <a:avLst>
              <a:gd name="adj1" fmla="val 50000"/>
              <a:gd name="adj2" fmla="val 25000"/>
            </a:avLst>
          </a:prstGeom>
          <a:solidFill>
            <a:schemeClr val="bg1"/>
          </a:solidFill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6671" name="Rectangle 15"/>
          <p:cNvSpPr>
            <a:spLocks noChangeArrowheads="1"/>
          </p:cNvSpPr>
          <p:nvPr/>
        </p:nvSpPr>
        <p:spPr bwMode="auto">
          <a:xfrm>
            <a:off x="5143500" y="6118225"/>
            <a:ext cx="4191000" cy="587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Costerton J.W. </a:t>
            </a:r>
          </a:p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Bacterial biofilms: a common cause of persistent infection. </a:t>
            </a:r>
          </a:p>
          <a:p>
            <a:pPr algn="r">
              <a:lnSpc>
                <a:spcPct val="90000"/>
              </a:lnSpc>
            </a:pPr>
            <a:r>
              <a:rPr lang="en-GB" altLang="it-IT" sz="1200">
                <a:solidFill>
                  <a:srgbClr val="FFFFFF"/>
                </a:solidFill>
                <a:latin typeface="Arial" panose="020B0604020202020204" pitchFamily="34" charset="0"/>
              </a:rPr>
              <a:t>Science 284: 1318-1322, 1999</a:t>
            </a:r>
            <a:endParaRPr lang="it-IT" altLang="it-IT" sz="1200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326672" name="Rectangle 16"/>
          <p:cNvSpPr>
            <a:spLocks noChangeArrowheads="1"/>
          </p:cNvSpPr>
          <p:nvPr/>
        </p:nvSpPr>
        <p:spPr bwMode="auto">
          <a:xfrm>
            <a:off x="800100" y="152400"/>
            <a:ext cx="8331200" cy="609600"/>
          </a:xfrm>
          <a:prstGeom prst="rect">
            <a:avLst/>
          </a:prstGeom>
          <a:solidFill>
            <a:schemeClr val="accent2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anchor="b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it-IT" altLang="it-IT" sz="3200" b="1" i="0">
                <a:solidFill>
                  <a:srgbClr val="FFFF00"/>
                </a:solidFill>
                <a:latin typeface="Arial" panose="020B0604020202020204" pitchFamily="34" charset="0"/>
              </a:rPr>
              <a:t>I BIOFILMS BATTERICI</a:t>
            </a:r>
          </a:p>
        </p:txBody>
      </p:sp>
    </p:spTree>
    <p:extLst>
      <p:ext uri="{BB962C8B-B14F-4D97-AF65-F5344CB8AC3E}">
        <p14:creationId xmlns:p14="http://schemas.microsoft.com/office/powerpoint/2010/main" val="3316248262"/>
      </p:ext>
    </p:extLst>
  </p:cSld>
  <p:clrMapOvr>
    <a:masterClrMapping/>
  </p:clrMapOvr>
  <p:transition/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82" name="Rectangle 2"/>
          <p:cNvSpPr>
            <a:spLocks noChangeArrowheads="1"/>
          </p:cNvSpPr>
          <p:nvPr/>
        </p:nvSpPr>
        <p:spPr bwMode="auto">
          <a:xfrm>
            <a:off x="1384300" y="3657600"/>
            <a:ext cx="7586663" cy="2514600"/>
          </a:xfrm>
          <a:prstGeom prst="rect">
            <a:avLst/>
          </a:prstGeom>
          <a:solidFill>
            <a:srgbClr val="FF0000"/>
          </a:solidFill>
          <a:ln w="57150" cmpd="thinThick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76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028700" y="1885950"/>
            <a:ext cx="8305800" cy="1543050"/>
          </a:xfrm>
        </p:spPr>
        <p:txBody>
          <a:bodyPr/>
          <a:lstStyle/>
          <a:p>
            <a:pPr algn="ctr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b="1">
                <a:solidFill>
                  <a:schemeClr val="bg1"/>
                </a:solidFill>
              </a:rPr>
              <a:t>Microrganismi ritenuti più frequentemente responsabili</a:t>
            </a:r>
          </a:p>
          <a:p>
            <a:pPr algn="ctr" eaLnBrk="1" hangingPunct="1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it-IT" altLang="it-IT" b="1">
                <a:solidFill>
                  <a:schemeClr val="bg1"/>
                </a:solidFill>
              </a:rPr>
              <a:t>di infezioni</a:t>
            </a:r>
            <a:r>
              <a:rPr lang="it-IT" altLang="it-IT" b="1"/>
              <a:t> </a:t>
            </a:r>
            <a:r>
              <a:rPr lang="it-IT" altLang="it-IT" b="1" i="1">
                <a:solidFill>
                  <a:srgbClr val="FFFF00"/>
                </a:solidFill>
              </a:rPr>
              <a:t>da biofilm</a:t>
            </a:r>
            <a:r>
              <a:rPr lang="it-IT" altLang="it-IT" b="1">
                <a:solidFill>
                  <a:schemeClr val="bg1"/>
                </a:solidFill>
              </a:rPr>
              <a:t>:</a:t>
            </a:r>
          </a:p>
          <a:p>
            <a:pPr eaLnBrk="1" hangingPunct="1">
              <a:lnSpc>
                <a:spcPct val="90000"/>
              </a:lnSpc>
              <a:spcBef>
                <a:spcPct val="0"/>
              </a:spcBef>
            </a:pPr>
            <a:endParaRPr lang="it-IT" altLang="it-IT" sz="2800" b="1"/>
          </a:p>
        </p:txBody>
      </p:sp>
      <p:sp>
        <p:nvSpPr>
          <p:cNvPr id="327684" name="Text Box 4"/>
          <p:cNvSpPr txBox="1">
            <a:spLocks noChangeArrowheads="1"/>
          </p:cNvSpPr>
          <p:nvPr/>
        </p:nvSpPr>
        <p:spPr bwMode="auto">
          <a:xfrm>
            <a:off x="1790700" y="3763963"/>
            <a:ext cx="3124200" cy="2357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it-IT" altLang="it-IT" sz="3200" b="1">
                <a:solidFill>
                  <a:srgbClr val="FFFFFF"/>
                </a:solidFill>
                <a:latin typeface="Arial" panose="020B0604020202020204" pitchFamily="34" charset="0"/>
              </a:rPr>
              <a:t>S. aureus</a:t>
            </a:r>
          </a:p>
          <a:p>
            <a:pPr>
              <a:spcBef>
                <a:spcPct val="20000"/>
              </a:spcBef>
            </a:pPr>
            <a:r>
              <a:rPr lang="it-IT" altLang="it-IT" sz="3200" b="1">
                <a:solidFill>
                  <a:srgbClr val="FFFFFF"/>
                </a:solidFill>
                <a:latin typeface="Arial" panose="020B0604020202020204" pitchFamily="34" charset="0"/>
              </a:rPr>
              <a:t>S. epidermidis</a:t>
            </a:r>
          </a:p>
          <a:p>
            <a:pPr>
              <a:spcBef>
                <a:spcPct val="20000"/>
              </a:spcBef>
            </a:pPr>
            <a:r>
              <a:rPr lang="it-IT" altLang="it-IT" sz="3200" b="1">
                <a:solidFill>
                  <a:srgbClr val="FFFFFF"/>
                </a:solidFill>
                <a:latin typeface="Arial" panose="020B0604020202020204" pitchFamily="34" charset="0"/>
              </a:rPr>
              <a:t>H. influenzae</a:t>
            </a:r>
          </a:p>
          <a:p>
            <a:pPr>
              <a:spcBef>
                <a:spcPct val="20000"/>
              </a:spcBef>
            </a:pPr>
            <a:r>
              <a:rPr lang="it-IT" altLang="it-IT" sz="3200" b="1">
                <a:solidFill>
                  <a:srgbClr val="FFFFFF"/>
                </a:solidFill>
                <a:latin typeface="Arial" panose="020B0604020202020204" pitchFamily="34" charset="0"/>
              </a:rPr>
              <a:t>S. pneumoniae</a:t>
            </a:r>
            <a:endParaRPr lang="it-IT" altLang="it-IT" sz="3200" b="1">
              <a:solidFill>
                <a:srgbClr val="FFFFFF"/>
              </a:solidFill>
              <a:latin typeface="Times" panose="02020603050405020304" pitchFamily="18" charset="0"/>
            </a:endParaRPr>
          </a:p>
        </p:txBody>
      </p:sp>
      <p:grpSp>
        <p:nvGrpSpPr>
          <p:cNvPr id="327685" name="Group 5"/>
          <p:cNvGrpSpPr>
            <a:grpSpLocks/>
          </p:cNvGrpSpPr>
          <p:nvPr/>
        </p:nvGrpSpPr>
        <p:grpSpPr bwMode="auto">
          <a:xfrm>
            <a:off x="1485900" y="3954463"/>
            <a:ext cx="228600" cy="1981200"/>
            <a:chOff x="336" y="2616"/>
            <a:chExt cx="144" cy="1248"/>
          </a:xfrm>
        </p:grpSpPr>
        <p:sp>
          <p:nvSpPr>
            <p:cNvPr id="327692" name="Oval 6"/>
            <p:cNvSpPr>
              <a:spLocks noChangeArrowheads="1"/>
            </p:cNvSpPr>
            <p:nvPr/>
          </p:nvSpPr>
          <p:spPr bwMode="auto">
            <a:xfrm>
              <a:off x="336" y="2616"/>
              <a:ext cx="144" cy="14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it-IT" altLang="it-IT" i="0">
                <a:solidFill>
                  <a:srgbClr val="000000"/>
                </a:solidFill>
              </a:endParaRPr>
            </a:p>
          </p:txBody>
        </p:sp>
        <p:sp>
          <p:nvSpPr>
            <p:cNvPr id="327693" name="Oval 7"/>
            <p:cNvSpPr>
              <a:spLocks noChangeArrowheads="1"/>
            </p:cNvSpPr>
            <p:nvPr/>
          </p:nvSpPr>
          <p:spPr bwMode="auto">
            <a:xfrm>
              <a:off x="336" y="2992"/>
              <a:ext cx="144" cy="14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it-IT" altLang="it-IT" i="0">
                <a:solidFill>
                  <a:srgbClr val="000000"/>
                </a:solidFill>
              </a:endParaRPr>
            </a:p>
          </p:txBody>
        </p:sp>
        <p:sp>
          <p:nvSpPr>
            <p:cNvPr id="327694" name="Oval 8"/>
            <p:cNvSpPr>
              <a:spLocks noChangeArrowheads="1"/>
            </p:cNvSpPr>
            <p:nvPr/>
          </p:nvSpPr>
          <p:spPr bwMode="auto">
            <a:xfrm>
              <a:off x="336" y="3352"/>
              <a:ext cx="144" cy="14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it-IT" altLang="it-IT" i="0">
                <a:solidFill>
                  <a:srgbClr val="000000"/>
                </a:solidFill>
              </a:endParaRPr>
            </a:p>
          </p:txBody>
        </p:sp>
        <p:sp>
          <p:nvSpPr>
            <p:cNvPr id="327695" name="Oval 9"/>
            <p:cNvSpPr>
              <a:spLocks noChangeArrowheads="1"/>
            </p:cNvSpPr>
            <p:nvPr/>
          </p:nvSpPr>
          <p:spPr bwMode="auto">
            <a:xfrm>
              <a:off x="336" y="3720"/>
              <a:ext cx="144" cy="14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it-IT" altLang="it-IT" i="0">
                <a:solidFill>
                  <a:srgbClr val="000000"/>
                </a:solidFill>
              </a:endParaRPr>
            </a:p>
          </p:txBody>
        </p:sp>
      </p:grpSp>
      <p:sp>
        <p:nvSpPr>
          <p:cNvPr id="327686" name="Text Box 10"/>
          <p:cNvSpPr txBox="1">
            <a:spLocks noChangeArrowheads="1"/>
          </p:cNvSpPr>
          <p:nvPr/>
        </p:nvSpPr>
        <p:spPr bwMode="auto">
          <a:xfrm>
            <a:off x="5753100" y="3763963"/>
            <a:ext cx="3200400" cy="1766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it-IT" altLang="it-IT" sz="3200" b="1">
                <a:solidFill>
                  <a:srgbClr val="FFFFFF"/>
                </a:solidFill>
                <a:latin typeface="Arial" panose="020B0604020202020204" pitchFamily="34" charset="0"/>
              </a:rPr>
              <a:t>P. aeruginosa</a:t>
            </a:r>
          </a:p>
          <a:p>
            <a:pPr>
              <a:spcBef>
                <a:spcPct val="20000"/>
              </a:spcBef>
            </a:pPr>
            <a:r>
              <a:rPr lang="it-IT" altLang="it-IT" sz="3200" b="1">
                <a:solidFill>
                  <a:srgbClr val="FFFFFF"/>
                </a:solidFill>
                <a:latin typeface="Arial" panose="020B0604020202020204" pitchFamily="34" charset="0"/>
              </a:rPr>
              <a:t>K. pneumoniae</a:t>
            </a:r>
          </a:p>
          <a:p>
            <a:pPr>
              <a:spcBef>
                <a:spcPct val="20000"/>
              </a:spcBef>
            </a:pPr>
            <a:r>
              <a:rPr lang="it-IT" altLang="it-IT" sz="3200" b="1">
                <a:solidFill>
                  <a:srgbClr val="FFFFFF"/>
                </a:solidFill>
                <a:latin typeface="Arial" panose="020B0604020202020204" pitchFamily="34" charset="0"/>
              </a:rPr>
              <a:t>M. tubercolosis</a:t>
            </a:r>
            <a:endParaRPr lang="it-IT" altLang="it-IT" sz="3200" b="1">
              <a:solidFill>
                <a:srgbClr val="FFFFFF"/>
              </a:solidFill>
              <a:latin typeface="Times" panose="02020603050405020304" pitchFamily="18" charset="0"/>
            </a:endParaRPr>
          </a:p>
        </p:txBody>
      </p:sp>
      <p:sp>
        <p:nvSpPr>
          <p:cNvPr id="327687" name="Oval 11"/>
          <p:cNvSpPr>
            <a:spLocks noChangeArrowheads="1"/>
          </p:cNvSpPr>
          <p:nvPr/>
        </p:nvSpPr>
        <p:spPr bwMode="auto">
          <a:xfrm>
            <a:off x="5448300" y="3954463"/>
            <a:ext cx="228600" cy="228600"/>
          </a:xfrm>
          <a:prstGeom prst="ellipse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7688" name="Oval 12"/>
          <p:cNvSpPr>
            <a:spLocks noChangeArrowheads="1"/>
          </p:cNvSpPr>
          <p:nvPr/>
        </p:nvSpPr>
        <p:spPr bwMode="auto">
          <a:xfrm>
            <a:off x="5448300" y="4551363"/>
            <a:ext cx="228600" cy="228600"/>
          </a:xfrm>
          <a:prstGeom prst="ellipse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7689" name="Oval 13"/>
          <p:cNvSpPr>
            <a:spLocks noChangeArrowheads="1"/>
          </p:cNvSpPr>
          <p:nvPr/>
        </p:nvSpPr>
        <p:spPr bwMode="auto">
          <a:xfrm>
            <a:off x="5448300" y="5122863"/>
            <a:ext cx="228600" cy="228600"/>
          </a:xfrm>
          <a:prstGeom prst="ellipse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7690" name="Rectangle 14"/>
          <p:cNvSpPr>
            <a:spLocks noGrp="1" noChangeArrowheads="1"/>
          </p:cNvSpPr>
          <p:nvPr>
            <p:ph type="title"/>
          </p:nvPr>
        </p:nvSpPr>
        <p:spPr>
          <a:xfrm>
            <a:off x="774700" y="1066800"/>
            <a:ext cx="8623300" cy="457200"/>
          </a:xfrm>
        </p:spPr>
        <p:txBody>
          <a:bodyPr anchor="b"/>
          <a:lstStyle/>
          <a:p>
            <a:pPr eaLnBrk="1" hangingPunct="1"/>
            <a:r>
              <a:rPr lang="it-IT" altLang="it-IT" sz="3600" i="1">
                <a:solidFill>
                  <a:schemeClr val="bg1"/>
                </a:solidFill>
              </a:rPr>
              <a:t>nelle infezioni respiratorie</a:t>
            </a:r>
            <a:endParaRPr lang="it-IT" altLang="it-IT"/>
          </a:p>
        </p:txBody>
      </p:sp>
      <p:sp>
        <p:nvSpPr>
          <p:cNvPr id="327691" name="Rectangle 15"/>
          <p:cNvSpPr>
            <a:spLocks noChangeArrowheads="1"/>
          </p:cNvSpPr>
          <p:nvPr/>
        </p:nvSpPr>
        <p:spPr bwMode="auto">
          <a:xfrm>
            <a:off x="800100" y="152400"/>
            <a:ext cx="8331200" cy="609600"/>
          </a:xfrm>
          <a:prstGeom prst="rect">
            <a:avLst/>
          </a:prstGeom>
          <a:solidFill>
            <a:schemeClr val="accent2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anchor="b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it-IT" altLang="it-IT" sz="3200" b="1" i="0">
                <a:solidFill>
                  <a:srgbClr val="FFFF00"/>
                </a:solidFill>
                <a:latin typeface="Arial" panose="020B0604020202020204" pitchFamily="34" charset="0"/>
              </a:rPr>
              <a:t>I BIOFILMS BATTERICI</a:t>
            </a:r>
          </a:p>
        </p:txBody>
      </p:sp>
    </p:spTree>
    <p:extLst>
      <p:ext uri="{BB962C8B-B14F-4D97-AF65-F5344CB8AC3E}">
        <p14:creationId xmlns:p14="http://schemas.microsoft.com/office/powerpoint/2010/main" val="2123537690"/>
      </p:ext>
    </p:extLst>
  </p:cSld>
  <p:clrMapOvr>
    <a:masterClrMapping/>
  </p:clrMapOvr>
  <p:transition/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706" name="Oval 2"/>
          <p:cNvSpPr>
            <a:spLocks noChangeArrowheads="1"/>
          </p:cNvSpPr>
          <p:nvPr/>
        </p:nvSpPr>
        <p:spPr bwMode="auto">
          <a:xfrm>
            <a:off x="1689100" y="2438400"/>
            <a:ext cx="609600" cy="609600"/>
          </a:xfrm>
          <a:prstGeom prst="ellipse">
            <a:avLst/>
          </a:prstGeom>
          <a:solidFill>
            <a:schemeClr val="accent2"/>
          </a:solidFill>
          <a:ln w="28575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8707" name="Oval 3"/>
          <p:cNvSpPr>
            <a:spLocks noChangeArrowheads="1"/>
          </p:cNvSpPr>
          <p:nvPr/>
        </p:nvSpPr>
        <p:spPr bwMode="auto">
          <a:xfrm>
            <a:off x="1689100" y="3695700"/>
            <a:ext cx="609600" cy="609600"/>
          </a:xfrm>
          <a:prstGeom prst="ellipse">
            <a:avLst/>
          </a:prstGeom>
          <a:solidFill>
            <a:schemeClr val="accent2"/>
          </a:solidFill>
          <a:ln w="28575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8708" name="Oval 4"/>
          <p:cNvSpPr>
            <a:spLocks noChangeArrowheads="1"/>
          </p:cNvSpPr>
          <p:nvPr/>
        </p:nvSpPr>
        <p:spPr bwMode="auto">
          <a:xfrm>
            <a:off x="1689100" y="4800600"/>
            <a:ext cx="609600" cy="609600"/>
          </a:xfrm>
          <a:prstGeom prst="ellipse">
            <a:avLst/>
          </a:prstGeom>
          <a:solidFill>
            <a:schemeClr val="accent2"/>
          </a:solidFill>
          <a:ln w="28575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endParaRPr lang="it-IT" altLang="it-IT" i="0">
              <a:solidFill>
                <a:srgbClr val="000000"/>
              </a:solidFill>
            </a:endParaRPr>
          </a:p>
        </p:txBody>
      </p:sp>
      <p:sp>
        <p:nvSpPr>
          <p:cNvPr id="328709" name="Rectangle 5"/>
          <p:cNvSpPr>
            <a:spLocks noGrp="1" noChangeArrowheads="1"/>
          </p:cNvSpPr>
          <p:nvPr>
            <p:ph type="body" idx="1"/>
          </p:nvPr>
        </p:nvSpPr>
        <p:spPr>
          <a:xfrm>
            <a:off x="1816100" y="1828800"/>
            <a:ext cx="6815138" cy="41910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Tx/>
              <a:buNone/>
            </a:pPr>
            <a:endParaRPr lang="it-IT" altLang="it-IT" b="1" i="1">
              <a:solidFill>
                <a:schemeClr val="bg1"/>
              </a:solidFill>
            </a:endParaRPr>
          </a:p>
          <a:p>
            <a:pPr eaLnBrk="1" hangingPunct="1">
              <a:lnSpc>
                <a:spcPct val="90000"/>
              </a:lnSpc>
              <a:buFontTx/>
              <a:buNone/>
            </a:pPr>
            <a:r>
              <a:rPr lang="it-IT" altLang="it-IT" sz="3600" b="1" i="1">
                <a:solidFill>
                  <a:srgbClr val="FFFF00"/>
                </a:solidFill>
              </a:rPr>
              <a:t>1</a:t>
            </a:r>
            <a:r>
              <a:rPr lang="it-IT" altLang="it-IT" b="1" i="1">
                <a:solidFill>
                  <a:schemeClr val="bg1"/>
                </a:solidFill>
              </a:rPr>
              <a:t>    Prevenire la formazione </a:t>
            </a:r>
            <a:r>
              <a:rPr lang="it-IT" altLang="it-IT" sz="3600" b="1" i="1">
                <a:solidFill>
                  <a:srgbClr val="FFFF00"/>
                </a:solidFill>
              </a:rPr>
              <a:t>di biofilms</a:t>
            </a:r>
            <a:endParaRPr lang="it-IT" altLang="it-IT" b="1" i="1">
              <a:solidFill>
                <a:srgbClr val="FFFF00"/>
              </a:solidFill>
            </a:endParaRPr>
          </a:p>
          <a:p>
            <a:pPr eaLnBrk="1" hangingPunct="1">
              <a:lnSpc>
                <a:spcPct val="90000"/>
              </a:lnSpc>
              <a:buFontTx/>
              <a:buNone/>
            </a:pPr>
            <a:endParaRPr lang="it-IT" altLang="it-IT" b="1" i="1">
              <a:solidFill>
                <a:schemeClr val="bg1"/>
              </a:solidFill>
            </a:endParaRPr>
          </a:p>
          <a:p>
            <a:pPr eaLnBrk="1" hangingPunct="1">
              <a:lnSpc>
                <a:spcPct val="90000"/>
              </a:lnSpc>
              <a:buFontTx/>
              <a:buNone/>
            </a:pPr>
            <a:r>
              <a:rPr lang="it-IT" altLang="it-IT" sz="3600" b="1" i="1">
                <a:solidFill>
                  <a:srgbClr val="FFFF00"/>
                </a:solidFill>
              </a:rPr>
              <a:t>2</a:t>
            </a:r>
            <a:r>
              <a:rPr lang="it-IT" altLang="it-IT" sz="3600" b="1" i="1">
                <a:solidFill>
                  <a:schemeClr val="bg1"/>
                </a:solidFill>
              </a:rPr>
              <a:t>  </a:t>
            </a:r>
            <a:r>
              <a:rPr lang="it-IT" altLang="it-IT" b="1" i="1">
                <a:solidFill>
                  <a:schemeClr val="bg1"/>
                </a:solidFill>
              </a:rPr>
              <a:t>  Disgregare </a:t>
            </a:r>
            <a:r>
              <a:rPr lang="it-IT" altLang="it-IT" sz="3600" b="1" i="1">
                <a:solidFill>
                  <a:srgbClr val="FFFF00"/>
                </a:solidFill>
              </a:rPr>
              <a:t>i biofilms</a:t>
            </a:r>
            <a:r>
              <a:rPr lang="it-IT" altLang="it-IT" b="1" i="1">
                <a:solidFill>
                  <a:schemeClr val="bg1"/>
                </a:solidFill>
              </a:rPr>
              <a:t> già esistenti</a:t>
            </a:r>
          </a:p>
          <a:p>
            <a:pPr eaLnBrk="1" hangingPunct="1">
              <a:lnSpc>
                <a:spcPct val="90000"/>
              </a:lnSpc>
              <a:buFontTx/>
              <a:buNone/>
            </a:pPr>
            <a:endParaRPr lang="it-IT" altLang="it-IT" b="1" i="1">
              <a:solidFill>
                <a:schemeClr val="bg1"/>
              </a:solidFill>
            </a:endParaRPr>
          </a:p>
          <a:p>
            <a:pPr eaLnBrk="1" hangingPunct="1">
              <a:lnSpc>
                <a:spcPct val="70000"/>
              </a:lnSpc>
              <a:buFontTx/>
              <a:buNone/>
            </a:pPr>
            <a:r>
              <a:rPr lang="it-IT" altLang="it-IT" sz="3600" b="1" i="1">
                <a:solidFill>
                  <a:srgbClr val="FFFF00"/>
                </a:solidFill>
              </a:rPr>
              <a:t>3</a:t>
            </a:r>
            <a:r>
              <a:rPr lang="it-IT" altLang="it-IT" b="1" i="1">
                <a:solidFill>
                  <a:schemeClr val="bg1"/>
                </a:solidFill>
              </a:rPr>
              <a:t>    Eradicare i microrganismi presenti </a:t>
            </a:r>
          </a:p>
          <a:p>
            <a:pPr eaLnBrk="1" hangingPunct="1">
              <a:lnSpc>
                <a:spcPct val="70000"/>
              </a:lnSpc>
              <a:buFontTx/>
              <a:buNone/>
            </a:pPr>
            <a:r>
              <a:rPr lang="it-IT" altLang="it-IT" b="1" i="1">
                <a:solidFill>
                  <a:schemeClr val="bg1"/>
                </a:solidFill>
              </a:rPr>
              <a:t>      negli  strati più profondi </a:t>
            </a:r>
            <a:r>
              <a:rPr lang="it-IT" altLang="it-IT" sz="3600" b="1" i="1">
                <a:solidFill>
                  <a:srgbClr val="FFFF00"/>
                </a:solidFill>
              </a:rPr>
              <a:t>dei biofilms</a:t>
            </a:r>
            <a:endParaRPr lang="it-IT" altLang="it-IT" b="1" i="1">
              <a:solidFill>
                <a:srgbClr val="FFFF00"/>
              </a:solidFill>
            </a:endParaRPr>
          </a:p>
          <a:p>
            <a:pPr eaLnBrk="1" hangingPunct="1">
              <a:lnSpc>
                <a:spcPct val="90000"/>
              </a:lnSpc>
              <a:buFontTx/>
              <a:buNone/>
            </a:pPr>
            <a:endParaRPr lang="it-IT" altLang="it-IT" b="1" i="1">
              <a:solidFill>
                <a:schemeClr val="bg1"/>
              </a:solidFill>
            </a:endParaRPr>
          </a:p>
          <a:p>
            <a:pPr eaLnBrk="1" hangingPunct="1">
              <a:lnSpc>
                <a:spcPct val="90000"/>
              </a:lnSpc>
              <a:buFontTx/>
              <a:buNone/>
            </a:pPr>
            <a:endParaRPr lang="it-IT" altLang="it-IT" b="1" i="1">
              <a:solidFill>
                <a:schemeClr val="bg1"/>
              </a:solidFill>
            </a:endParaRPr>
          </a:p>
        </p:txBody>
      </p:sp>
      <p:sp>
        <p:nvSpPr>
          <p:cNvPr id="328710" name="Rectangle 6"/>
          <p:cNvSpPr>
            <a:spLocks noGrp="1" noChangeArrowheads="1"/>
          </p:cNvSpPr>
          <p:nvPr>
            <p:ph type="title"/>
          </p:nvPr>
        </p:nvSpPr>
        <p:spPr>
          <a:xfrm>
            <a:off x="774700" y="1295400"/>
            <a:ext cx="8623300" cy="457200"/>
          </a:xfrm>
        </p:spPr>
        <p:txBody>
          <a:bodyPr anchor="b"/>
          <a:lstStyle/>
          <a:p>
            <a:pPr eaLnBrk="1" hangingPunct="1"/>
            <a:r>
              <a:rPr lang="it-IT" altLang="it-IT" sz="3600" i="1">
                <a:solidFill>
                  <a:schemeClr val="bg1"/>
                </a:solidFill>
              </a:rPr>
              <a:t>nuove strategie terapeutiche</a:t>
            </a:r>
            <a:endParaRPr lang="it-IT" altLang="it-IT"/>
          </a:p>
        </p:txBody>
      </p:sp>
      <p:sp>
        <p:nvSpPr>
          <p:cNvPr id="328711" name="Rectangle 7"/>
          <p:cNvSpPr>
            <a:spLocks noChangeArrowheads="1"/>
          </p:cNvSpPr>
          <p:nvPr/>
        </p:nvSpPr>
        <p:spPr bwMode="auto">
          <a:xfrm>
            <a:off x="800100" y="152400"/>
            <a:ext cx="8331200" cy="609600"/>
          </a:xfrm>
          <a:prstGeom prst="rect">
            <a:avLst/>
          </a:prstGeom>
          <a:solidFill>
            <a:schemeClr val="accent2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anchor="b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it-IT" altLang="it-IT" sz="3200" b="1" i="0">
                <a:solidFill>
                  <a:srgbClr val="FFFF00"/>
                </a:solidFill>
                <a:latin typeface="Arial" panose="020B0604020202020204" pitchFamily="34" charset="0"/>
              </a:rPr>
              <a:t>I BIOFILMS BATTERICI</a:t>
            </a:r>
          </a:p>
        </p:txBody>
      </p:sp>
    </p:spTree>
    <p:extLst>
      <p:ext uri="{BB962C8B-B14F-4D97-AF65-F5344CB8AC3E}">
        <p14:creationId xmlns:p14="http://schemas.microsoft.com/office/powerpoint/2010/main" val="2652508071"/>
      </p:ext>
    </p:extLst>
  </p:cSld>
  <p:clrMapOvr>
    <a:masterClrMapping/>
  </p:clrMapOvr>
  <p:transition/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730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1046163" y="2209800"/>
            <a:ext cx="8382000" cy="3379440"/>
          </a:xfrm>
          <a:solidFill>
            <a:schemeClr val="accent2"/>
          </a:solidFill>
          <a:ln w="57150" cmpd="thinThick">
            <a:solidFill>
              <a:schemeClr val="bg1"/>
            </a:solidFill>
            <a:miter lim="800000"/>
            <a:headEnd/>
            <a:tailEnd/>
          </a:ln>
        </p:spPr>
        <p:txBody>
          <a:bodyPr/>
          <a:lstStyle/>
          <a:p>
            <a:pPr algn="ctr" eaLnBrk="1" hangingPunct="1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it-IT" altLang="it-IT" b="1" dirty="0">
                <a:solidFill>
                  <a:schemeClr val="bg1"/>
                </a:solidFill>
              </a:rPr>
              <a:t>La strategia terapeutica deve quindi tener conto che gli antibiotici attualmente in uso sono stati sviluppati e studiati per agire contro batteri planctonici e non organizzati in </a:t>
            </a:r>
            <a:r>
              <a:rPr lang="it-IT" altLang="it-IT" b="1" i="1" dirty="0" err="1">
                <a:solidFill>
                  <a:srgbClr val="FFFF00"/>
                </a:solidFill>
              </a:rPr>
              <a:t>biofilms</a:t>
            </a:r>
            <a:r>
              <a:rPr lang="it-IT" altLang="it-IT" b="1" i="1" dirty="0">
                <a:solidFill>
                  <a:srgbClr val="FFFF00"/>
                </a:solidFill>
              </a:rPr>
              <a:t>.</a:t>
            </a:r>
            <a:endParaRPr lang="it-IT" altLang="it-IT" b="1" dirty="0">
              <a:solidFill>
                <a:srgbClr val="FFFF00"/>
              </a:solidFill>
            </a:endParaRPr>
          </a:p>
        </p:txBody>
      </p:sp>
      <p:sp>
        <p:nvSpPr>
          <p:cNvPr id="329731" name="Rectangle 3"/>
          <p:cNvSpPr>
            <a:spLocks noGrp="1" noChangeArrowheads="1"/>
          </p:cNvSpPr>
          <p:nvPr>
            <p:ph type="title"/>
          </p:nvPr>
        </p:nvSpPr>
        <p:spPr>
          <a:xfrm>
            <a:off x="909638" y="1447800"/>
            <a:ext cx="8623300" cy="457200"/>
          </a:xfrm>
        </p:spPr>
        <p:txBody>
          <a:bodyPr anchor="b"/>
          <a:lstStyle/>
          <a:p>
            <a:pPr eaLnBrk="1" hangingPunct="1"/>
            <a:r>
              <a:rPr lang="it-IT" altLang="it-IT" sz="3600" i="1">
                <a:solidFill>
                  <a:schemeClr val="bg1"/>
                </a:solidFill>
              </a:rPr>
              <a:t>conclusioni terapeutiche</a:t>
            </a:r>
            <a:endParaRPr lang="it-IT" altLang="it-IT"/>
          </a:p>
        </p:txBody>
      </p:sp>
      <p:sp>
        <p:nvSpPr>
          <p:cNvPr id="329732" name="Text Box 4"/>
          <p:cNvSpPr txBox="1">
            <a:spLocks noChangeArrowheads="1"/>
          </p:cNvSpPr>
          <p:nvPr/>
        </p:nvSpPr>
        <p:spPr bwMode="auto">
          <a:xfrm>
            <a:off x="723900" y="6116638"/>
            <a:ext cx="8763000" cy="5127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r">
              <a:lnSpc>
                <a:spcPct val="140000"/>
              </a:lnSpc>
            </a:pPr>
            <a:r>
              <a:rPr lang="it-IT" altLang="it-IT" sz="1200">
                <a:solidFill>
                  <a:srgbClr val="FFFFFF"/>
                </a:solidFill>
                <a:latin typeface="Arial" panose="020B0604020202020204" pitchFamily="34" charset="0"/>
              </a:rPr>
              <a:t>Creson M. Focus: Bacterial Cities</a:t>
            </a:r>
          </a:p>
          <a:p>
            <a:pPr algn="r">
              <a:lnSpc>
                <a:spcPct val="90000"/>
              </a:lnSpc>
            </a:pPr>
            <a:r>
              <a:rPr lang="it-IT" altLang="it-IT" sz="1200">
                <a:solidFill>
                  <a:srgbClr val="FFFFFF"/>
                </a:solidFill>
                <a:latin typeface="Arial" panose="020B0604020202020204" pitchFamily="34" charset="0"/>
              </a:rPr>
              <a:t>TimesDispatch.com  13 Gennaio 2003</a:t>
            </a:r>
          </a:p>
        </p:txBody>
      </p:sp>
      <p:sp>
        <p:nvSpPr>
          <p:cNvPr id="329733" name="Rectangle 5"/>
          <p:cNvSpPr>
            <a:spLocks noChangeArrowheads="1"/>
          </p:cNvSpPr>
          <p:nvPr/>
        </p:nvSpPr>
        <p:spPr bwMode="auto">
          <a:xfrm>
            <a:off x="800100" y="152400"/>
            <a:ext cx="8331200" cy="609600"/>
          </a:xfrm>
          <a:prstGeom prst="rect">
            <a:avLst/>
          </a:prstGeom>
          <a:solidFill>
            <a:schemeClr val="accent2"/>
          </a:solidFill>
          <a:ln w="9525">
            <a:solidFill>
              <a:srgbClr val="FFFF00"/>
            </a:solidFill>
            <a:miter lim="800000"/>
            <a:headEnd/>
            <a:tailEnd/>
          </a:ln>
        </p:spPr>
        <p:txBody>
          <a:bodyPr anchor="b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it-IT" altLang="it-IT" sz="3200" b="1" i="0">
                <a:solidFill>
                  <a:srgbClr val="FFFF00"/>
                </a:solidFill>
                <a:latin typeface="Arial" panose="020B0604020202020204" pitchFamily="34" charset="0"/>
              </a:rPr>
              <a:t>I BIOFILMS BATTERICI</a:t>
            </a:r>
          </a:p>
        </p:txBody>
      </p:sp>
    </p:spTree>
    <p:extLst>
      <p:ext uri="{BB962C8B-B14F-4D97-AF65-F5344CB8AC3E}">
        <p14:creationId xmlns:p14="http://schemas.microsoft.com/office/powerpoint/2010/main" val="1297415144"/>
      </p:ext>
    </p:extLst>
  </p:cSld>
  <p:clrMapOvr>
    <a:masterClrMapping/>
  </p:clrMapOvr>
  <p:transition/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PPT_DBNAME" val="00aa48d9-a235-44a6-b82c-23af798c2b3f.mdb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CHARTCOLOR_0" val="-256"/>
  <p:tag name="ARS_CHARTCOLOR_1" val="-16711936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COLOR" val="-1"/>
  <p:tag name="ARS_CHARTPARA_DATALABELFONTCOLOR" val="-1"/>
  <p:tag name="ARS_RESPONSETYPE" val="Slid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SLIDE_DUENO" val="100"/>
  <p:tag name="ARS_SLIDE_PARTICIPANTNUM" val="100"/>
  <p:tag name="ARS_SLIDE_SUBMITNUM" val="0"/>
  <p:tag name="ARS_SLIDE_CORRECTNUM" val="0"/>
  <p:tag name="ARS_SLIDE_VOTEMEAN" val="0"/>
  <p:tag name="ARS_ISEXISTCHART" val="False"/>
  <p:tag name="ARS_RESPONSED" val="0"/>
  <p:tag name="ARS_SLIDE_ISRESPONSED" val="0"/>
  <p:tag name="ARS_PICTRUE_SHOWBYHAND" val="0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CHARTPARA_TYPE" val="ctBarBox"/>
  <p:tag name="ARS_CHARTPARA_DATAFORMAT" val="ltNumberValue"/>
  <p:tag name="ARS_CHARTPARA_SHOWTIME" val="csStop"/>
  <p:tag name="ARS_CHARTPARA_NUMBERDEC" val="0"/>
  <p:tag name="ARS_CHARTPARA_DATAPERCENTBASE" val="crResponse"/>
  <p:tag name="ARS_CHARTPARA_PERCENTDEC" val="2"/>
  <p:tag name="ARS_CHARTPARA_SHOW3D" val="0"/>
  <p:tag name="ARS_CHARTPARA_SHOWWINDOW" val="0"/>
  <p:tag name="ARS_CHARTPOINTWIDTH" val="0.5"/>
  <p:tag name="ARS_CHARTSHOWITEMTEXT" val="0"/>
  <p:tag name="ARS_CHARTPARA_TEXTCHARTSPACEORLINE" val="0"/>
  <p:tag name="ARS_CHARTPARA_TEXTCHARTTYPEBYLINE" val="0"/>
  <p:tag name="ARS_CHARTPARA_CHARTVALUEISVOTEDCOUNT" val="0"/>
  <p:tag name="ARS_CHARTCOLOR_0" val="-15552166"/>
  <p:tag name="ARS_CHARTCOLOR_1" val="-62438"/>
  <p:tag name="ARS_CHARTCOLOR_2" val="-141460"/>
  <p:tag name="ARS_CHARTCOLOR_3" val="-16759603"/>
  <p:tag name="ARS_CHARTCOLOR_4" val="-16728643"/>
  <p:tag name="ARS_CHARTCOLOR_5" val="-970509"/>
  <p:tag name="ARS_CHARTCOLOR_6" val="-10040012"/>
  <p:tag name="ARS_CHARTCOLOR_7" val="-6593024"/>
  <p:tag name="ARS_CHARTCOLOR_8" val="-16456731"/>
  <p:tag name="ARS_CHARTCOLOR_9" val="-575355"/>
  <p:tag name="ARS_SLIDE_DUENO" val="100"/>
  <p:tag name="ARS_SLIDE_PARTICIPANTNUM" val="100"/>
  <p:tag name="ARS_ISEXISTCHART" val="False"/>
  <p:tag name="ARS_RESPONSED" val="0"/>
  <p:tag name="ARS_SLIDE_ISRESPONSED" val="0"/>
  <p:tag name="ARS_SLIDE_SUBMITNUM" val="0"/>
  <p:tag name="ARS_SLIDE_CORRECTNUM" val="0"/>
  <p:tag name="ARS_SLIDE_VOTEMEAN" val="0"/>
  <p:tag name="ARS_SLIDE_PARTICIPANTNUM_MEN" val="0"/>
  <p:tag name="ARS_SLIDE_SUBMITNUM_MEN" val="0"/>
  <p:tag name="ARS_PICTRUE_SHOWBYHAND" val="0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6777216"/>
  <p:tag name="ARS_CHARTPARA_DATALABELFONTNAME" val="Arial"/>
  <p:tag name="ARS_CHARTPARA_DATALABELFONTSIZE" val="14"/>
  <p:tag name="ARS_CHARTPARA_DATALABELFONTBOLD" val="False"/>
  <p:tag name="ARS_CHARTPARA_DATALABELFONTITALIC" val="False"/>
  <p:tag name="ARS_CHARTPARA_DATALABELFONTCOLOR" val="-16777216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SLIDE_DUENO" val="120"/>
  <p:tag name="ARS_SLIDE_PARTICIPANTNUM" val="120"/>
  <p:tag name="ARS_SLIDE_SUBMITNUM" val="0"/>
  <p:tag name="ARS_SLIDE_CORRECTNUM" val="0"/>
  <p:tag name="ARS_SLIDE_VOTEMEAN" val="0"/>
  <p:tag name="ARS_ISEXISTCHART" val="False"/>
  <p:tag name="ARS_RESPONSED" val="0"/>
  <p:tag name="ARS_SLIDE_ISRESPONSED" val="0"/>
  <p:tag name="ARS_PICTRUE_SHOWBYHAND" val="0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6777216"/>
  <p:tag name="ARS_CHARTPARA_DATALABELFONTNAME" val="Arial"/>
  <p:tag name="ARS_CHARTPARA_DATALABELFONTSIZE" val="14"/>
  <p:tag name="ARS_CHARTPARA_DATALABELFONTBOLD" val="False"/>
  <p:tag name="ARS_CHARTPARA_DATALABELFONTITALIC" val="False"/>
  <p:tag name="ARS_CHARTPARA_DATALABELFONTCOLOR" val="-16777216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SLIDE_DUENO" val="120"/>
  <p:tag name="ARS_SLIDE_PARTICIPANTNUM" val="120"/>
  <p:tag name="ARS_SLIDE_SUBMITNUM" val="0"/>
  <p:tag name="ARS_SLIDE_CORRECTNUM" val="0"/>
  <p:tag name="ARS_SLIDE_VOTEMEAN" val="0"/>
  <p:tag name="ARS_ISEXISTCHART" val="False"/>
  <p:tag name="ARS_RESPONSED" val="0"/>
  <p:tag name="ARS_SLIDE_ISRESPONSED" val="0"/>
  <p:tag name="ARS_PICTRUE_SHOWBYHAND" val="0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SLIDE_DUENO" val="112"/>
  <p:tag name="ARS_SLIDE_PARTICIPANTNUM" val="112"/>
  <p:tag name="ARS_SLIDE_SUBMITNUM" val="0"/>
  <p:tag name="ARS_SLIDE_CORRECTNUM" val="0"/>
  <p:tag name="ARS_SLIDE_VOTEMEAN" val="0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ISEXISTCHART" val="False"/>
  <p:tag name="ARS_RESPONSED" val="0"/>
  <p:tag name="ARS_SLIDE_ISRESPONSED" val="0"/>
  <p:tag name="ARS_PICTRUE_SHOWBYHAND" val="0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ISEXISTCHART" val="False"/>
  <p:tag name="ARS_RESPONSED" val="0"/>
  <p:tag name="ARS_SLIDE_ISRESPONSED" val="0"/>
  <p:tag name="ARS_PICTRUE_SHOWBYHAND" val="0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ISEXISTCHART" val="False"/>
  <p:tag name="ARS_RESPONSED" val="0"/>
  <p:tag name="ARS_SLIDE_ISRESPONSED" val="0"/>
  <p:tag name="ARS_PICTRUE_SHOWBYHAND" val="0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ISEXISTCHART" val="False"/>
  <p:tag name="ARS_RESPONSED" val="0"/>
  <p:tag name="ARS_SLIDE_ISRESPONSED" val="0"/>
  <p:tag name="ARS_PICTRUE_SHOWBYHAND" val="0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ISEXISTCHART" val="False"/>
  <p:tag name="ARS_RESPONSED" val="0"/>
  <p:tag name="ARS_SLIDE_ISRESPONSED" val="0"/>
  <p:tag name="ARS_PICTRUE_SHOWBYHAND" val="0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ISEXISTCHART" val="False"/>
  <p:tag name="ARS_RESPONSED" val="0"/>
  <p:tag name="ARS_SLIDE_ISRESPONSED" val="0"/>
  <p:tag name="ARS_PICTRUE_SHOWBYHAND" val="0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ISEXISTCHART" val="False"/>
  <p:tag name="ARS_RESPONSED" val="0"/>
  <p:tag name="ARS_SLIDE_ISRESPONSED" val="0"/>
  <p:tag name="ARS_PICTRUE_SHOWBYHAND" val="0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ISEXISTCHART" val="False"/>
  <p:tag name="ARS_RESPONSED" val="0"/>
  <p:tag name="ARS_SLIDE_ISRESPONSED" val="0"/>
  <p:tag name="ARS_PICTRUE_SHOWBYHAND" val="0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ISEXISTCHART" val="False"/>
  <p:tag name="ARS_RESPONSED" val="0"/>
  <p:tag name="ARS_SLIDE_ISRESPONSED" val="0"/>
  <p:tag name="ARS_PICTRUE_SHOWBYHAND" val="0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ISEXISTCHART" val="False"/>
  <p:tag name="ARS_RESPONSED" val="0"/>
  <p:tag name="ARS_SLIDE_ISRESPONSED" val="0"/>
  <p:tag name="ARS_PICTRUE_SHOWBYHAND" val="0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ISEXISTCHART" val="False"/>
  <p:tag name="ARS_RESPONSED" val="0"/>
  <p:tag name="ARS_SLIDE_ISRESPONSED" val="0"/>
  <p:tag name="ARS_PICTRUE_SHOWBYHAND" val="0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ISEXISTCHART" val="False"/>
  <p:tag name="ARS_RESPONSED" val="0"/>
  <p:tag name="ARS_SLIDE_ISRESPONSED" val="0"/>
  <p:tag name="ARS_PICTRUE_SHOWBYHAND" val="0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ISEXISTCHART" val="False"/>
  <p:tag name="ARS_RESPONSED" val="0"/>
  <p:tag name="ARS_SLIDE_ISRESPONSED" val="0"/>
  <p:tag name="ARS_PICTRUE_SHOWBYHAND" val="0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6777216"/>
  <p:tag name="ARS_CHARTPARA_DATALABELFONTNAME" val="Arial"/>
  <p:tag name="ARS_CHARTPARA_DATALABELFONTSIZE" val="14"/>
  <p:tag name="ARS_CHARTPARA_DATALABELFONTBOLD" val="False"/>
  <p:tag name="ARS_CHARTPARA_DATALABELFONTITALIC" val="False"/>
  <p:tag name="ARS_CHARTPARA_DATALABELFONTCOLOR" val="-16777216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SLIDE_DUENO" val="120"/>
  <p:tag name="ARS_SLIDE_PARTICIPANTNUM" val="120"/>
  <p:tag name="ARS_SLIDE_SUBMITNUM" val="0"/>
  <p:tag name="ARS_SLIDE_CORRECTNUM" val="0"/>
  <p:tag name="ARS_SLIDE_VOTEMEAN" val="0"/>
  <p:tag name="ARS_ISEXISTCHART" val="False"/>
  <p:tag name="ARS_RESPONSED" val="0"/>
  <p:tag name="ARS_SLIDE_ISRESPONSED" val="0"/>
  <p:tag name="ARS_PICTRUE_SHOWBYHAND" val="0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6777216"/>
  <p:tag name="ARS_CHARTPARA_DATALABELFONTNAME" val="Arial"/>
  <p:tag name="ARS_CHARTPARA_DATALABELFONTSIZE" val="14"/>
  <p:tag name="ARS_CHARTPARA_DATALABELFONTBOLD" val="False"/>
  <p:tag name="ARS_CHARTPARA_DATALABELFONTITALIC" val="False"/>
  <p:tag name="ARS_CHARTPARA_DATALABELFONTCOLOR" val="-16777216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TYPE" val="ctColumn"/>
  <p:tag name="ARS_SLIDE_DUENO" val="120"/>
  <p:tag name="ARS_SLIDE_PARTICIPANTNUM" val="120"/>
  <p:tag name="ARS_SLIDE_SUBMITNUM" val="0"/>
  <p:tag name="ARS_SLIDE_CORRECTNUM" val="0"/>
  <p:tag name="ARS_SLIDE_VOTEMEAN" val="0"/>
  <p:tag name="ARS_ISEXISTCHART" val="False"/>
  <p:tag name="ARS_RESPONSED" val="0"/>
  <p:tag name="ARS_SLIDE_ISRESPONSED" val="0"/>
  <p:tag name="ARS_PICTRUE_SHOWBYHAND" val="0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SLIDE_DUENO" val="120"/>
  <p:tag name="ARS_SLIDE_PARTICIPANTNUM" val="120"/>
  <p:tag name="ARS_SLIDE_SUBMITNUM" val="0"/>
  <p:tag name="ARS_SLIDE_CORRECTNUM" val="0"/>
  <p:tag name="ARS_SLIDE_VOTEMEAN" val="0"/>
  <p:tag name="ARS_ISEXISTCHART" val="False"/>
  <p:tag name="ARS_RESPONSED" val="0"/>
  <p:tag name="ARS_SLIDE_ISRESPONSED" val="0"/>
  <p:tag name="ARS_PICTRUE_SHOWBYHAND" val="0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SLIDE_DUENO" val="120"/>
  <p:tag name="ARS_SLIDE_PARTICIPANTNUM" val="120"/>
  <p:tag name="ARS_SLIDE_SUBMITNUM" val="0"/>
  <p:tag name="ARS_SLIDE_CORRECTNUM" val="0"/>
  <p:tag name="ARS_SLIDE_VOTEMEAN" val="0"/>
  <p:tag name="ARS_ISEXISTCHART" val="False"/>
  <p:tag name="ARS_RESPONSED" val="0"/>
  <p:tag name="ARS_SLIDE_ISRESPONSED" val="0"/>
  <p:tag name="ARS_PICTRUE_SHOWBYHAND" val="0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SLIDE_DUENO" val="120"/>
  <p:tag name="ARS_SLIDE_PARTICIPANTNUM" val="120"/>
  <p:tag name="ARS_SLIDE_SUBMITNUM" val="0"/>
  <p:tag name="ARS_SLIDE_CORRECTNUM" val="0"/>
  <p:tag name="ARS_SLIDE_VOTEMEAN" val="0"/>
  <p:tag name="ARS_ISEXISTCHART" val="False"/>
  <p:tag name="ARS_RESPONSED" val="0"/>
  <p:tag name="ARS_SLIDE_ISRESPONSED" val="0"/>
  <p:tag name="ARS_PICTRUE_SHOWBYHAND" val="0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SLIDE_DUENO" val="120"/>
  <p:tag name="ARS_SLIDE_PARTICIPANTNUM" val="120"/>
  <p:tag name="ARS_SLIDE_SUBMITNUM" val="0"/>
  <p:tag name="ARS_SLIDE_CORRECTNUM" val="0"/>
  <p:tag name="ARS_SLIDE_VOTEMEAN" val="0"/>
  <p:tag name="ARS_ISEXISTCHART" val="False"/>
  <p:tag name="ARS_RESPONSED" val="0"/>
  <p:tag name="ARS_SLIDE_ISRESPONSED" val="0"/>
  <p:tag name="ARS_PICTRUE_SHOWBYHAND" val="0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CHARTPARA_TYPE" val="ctBarBox"/>
  <p:tag name="ARS_CHARTPARA_DATAFORMAT" val="ltNumberValue"/>
  <p:tag name="ARS_CHARTPARA_SHOWTIME" val="csStop"/>
  <p:tag name="ARS_CHARTPARA_NUMBERDEC" val="0"/>
  <p:tag name="ARS_CHARTPARA_DATAPERCENTBASE" val="crResponse"/>
  <p:tag name="ARS_CHARTPARA_PERCENTDEC" val="2"/>
  <p:tag name="ARS_CHARTPARA_SHOW3D" val="0"/>
  <p:tag name="ARS_CHARTPARA_SHOWWINDOW" val="0"/>
  <p:tag name="ARS_CHARTPOINTWIDTH" val="0.5"/>
  <p:tag name="ARS_CHARTSHOWITEMTEXT" val="0"/>
  <p:tag name="ARS_CHARTPARA_TEXTCHARTSPACEORLINE" val="0"/>
  <p:tag name="ARS_CHARTPARA_TEXTCHARTTYPEBYLINE" val="0"/>
  <p:tag name="ARS_CHARTPARA_CHARTVALUEISVOTEDCOUNT" val="0"/>
  <p:tag name="ARS_SLIDE_DUENO" val="100"/>
  <p:tag name="ARS_SLIDE_PARTICIPANTNUM" val="100"/>
  <p:tag name="ARS_ISEXISTCHART" val="False"/>
  <p:tag name="ARS_RESPONSED" val="0"/>
  <p:tag name="ARS_SLIDE_ISRESPONSED" val="0"/>
  <p:tag name="ARS_SLIDE_SUBMITNUM" val="0"/>
  <p:tag name="ARS_SLIDE_CORRECTNUM" val="0"/>
  <p:tag name="ARS_SLIDE_VOTEMEAN" val="0"/>
  <p:tag name="ARS_SLIDE_PARTICIPANTNUM_MEN" val="0"/>
  <p:tag name="ARS_SLIDE_SUBMITNUM_MEN" val="0"/>
  <p:tag name="ARS_PICTRUE_SHOWBYHAND" val="0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CHARTPARA_TYPE" val="ctBarBox"/>
  <p:tag name="ARS_CHARTPARA_DATAFORMAT" val="ltNumberValue"/>
  <p:tag name="ARS_CHARTPARA_SHOWTIME" val="csStop"/>
  <p:tag name="ARS_CHARTPARA_NUMBERDEC" val="0"/>
  <p:tag name="ARS_CHARTPARA_DATAPERCENTBASE" val="crResponse"/>
  <p:tag name="ARS_CHARTPARA_PERCENTDEC" val="2"/>
  <p:tag name="ARS_CHARTPARA_SHOW3D" val="0"/>
  <p:tag name="ARS_CHARTPARA_SHOWWINDOW" val="0"/>
  <p:tag name="ARS_CHARTPOINTWIDTH" val="0.5"/>
  <p:tag name="ARS_CHARTSHOWITEMTEXT" val="0"/>
  <p:tag name="ARS_CHARTPARA_TEXTCHARTSPACEORLINE" val="0"/>
  <p:tag name="ARS_CHARTPARA_TEXTCHARTTYPEBYLINE" val="0"/>
  <p:tag name="ARS_CHARTPARA_CHARTVALUEISVOTEDCOUNT" val="0"/>
  <p:tag name="ARS_SLIDE_DUENO" val="100"/>
  <p:tag name="ARS_SLIDE_PARTICIPANTNUM" val="100"/>
  <p:tag name="ARS_ISEXISTCHART" val="False"/>
  <p:tag name="ARS_RESPONSED" val="0"/>
  <p:tag name="ARS_SLIDE_ISRESPONSED" val="0"/>
  <p:tag name="ARS_SLIDE_SUBMITNUM" val="0"/>
  <p:tag name="ARS_SLIDE_CORRECTNUM" val="0"/>
  <p:tag name="ARS_SLIDE_VOTEMEAN" val="0"/>
  <p:tag name="ARS_SLIDE_PARTICIPANTNUM_MEN" val="0"/>
  <p:tag name="ARS_SLIDE_SUBMITNUM_MEN" val="0"/>
  <p:tag name="ARS_PICTRUE_SHOWBYHAND" val="0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CHARTPARA_TYPE" val="ctBarBox"/>
  <p:tag name="ARS_CHARTPARA_DATAFORMAT" val="ltNumberValue"/>
  <p:tag name="ARS_CHARTPARA_SHOWTIME" val="csStop"/>
  <p:tag name="ARS_CHARTPARA_NUMBERDEC" val="0"/>
  <p:tag name="ARS_CHARTPARA_DATAPERCENTBASE" val="crResponse"/>
  <p:tag name="ARS_CHARTPARA_PERCENTDEC" val="2"/>
  <p:tag name="ARS_CHARTPARA_SHOW3D" val="0"/>
  <p:tag name="ARS_CHARTPARA_SHOWWINDOW" val="0"/>
  <p:tag name="ARS_CHARTPOINTWIDTH" val="0.5"/>
  <p:tag name="ARS_CHARTSHOWITEMTEXT" val="0"/>
  <p:tag name="ARS_CHARTPARA_TEXTCHARTSPACEORLINE" val="0"/>
  <p:tag name="ARS_CHARTPARA_TEXTCHARTTYPEBYLINE" val="0"/>
  <p:tag name="ARS_CHARTPARA_CHARTVALUEISVOTEDCOUNT" val="0"/>
  <p:tag name="ARS_SLIDE_DUENO" val="100"/>
  <p:tag name="ARS_SLIDE_PARTICIPANTNUM" val="100"/>
  <p:tag name="ARS_ISEXISTCHART" val="False"/>
  <p:tag name="ARS_RESPONSED" val="0"/>
  <p:tag name="ARS_SLIDE_ISRESPONSED" val="0"/>
  <p:tag name="ARS_SLIDE_SUBMITNUM" val="0"/>
  <p:tag name="ARS_SLIDE_CORRECTNUM" val="0"/>
  <p:tag name="ARS_SLIDE_VOTEMEAN" val="0"/>
  <p:tag name="ARS_SLIDE_PARTICIPANTNUM_MEN" val="0"/>
  <p:tag name="ARS_SLIDE_SUBMITNUM_MEN" val="0"/>
  <p:tag name="ARS_PICTRUE_SHOWBYHAND" val="0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CHARTPARA_TYPE" val="ctBarBox"/>
  <p:tag name="ARS_CHARTPARA_DATAFORMAT" val="ltNumberValue"/>
  <p:tag name="ARS_CHARTPARA_SHOWTIME" val="csStop"/>
  <p:tag name="ARS_CHARTPARA_NUMBERDEC" val="0"/>
  <p:tag name="ARS_CHARTPARA_DATAPERCENTBASE" val="crResponse"/>
  <p:tag name="ARS_CHARTPARA_PERCENTDEC" val="2"/>
  <p:tag name="ARS_CHARTPARA_SHOW3D" val="0"/>
  <p:tag name="ARS_CHARTPARA_SHOWWINDOW" val="0"/>
  <p:tag name="ARS_CHARTPOINTWIDTH" val="0.5"/>
  <p:tag name="ARS_CHARTSHOWITEMTEXT" val="0"/>
  <p:tag name="ARS_CHARTPARA_TEXTCHARTSPACEORLINE" val="0"/>
  <p:tag name="ARS_CHARTPARA_TEXTCHARTTYPEBYLINE" val="0"/>
  <p:tag name="ARS_CHARTPARA_CHARTVALUEISVOTEDCOUNT" val="0"/>
  <p:tag name="ARS_SLIDE_DUENO" val="100"/>
  <p:tag name="ARS_SLIDE_PARTICIPANTNUM" val="100"/>
  <p:tag name="ARS_ISEXISTCHART" val="False"/>
  <p:tag name="ARS_RESPONSED" val="0"/>
  <p:tag name="ARS_SLIDE_ISRESPONSED" val="0"/>
  <p:tag name="ARS_SLIDE_SUBMITNUM" val="0"/>
  <p:tag name="ARS_SLIDE_CORRECTNUM" val="0"/>
  <p:tag name="ARS_SLIDE_VOTEMEAN" val="0"/>
  <p:tag name="ARS_SLIDE_PARTICIPANTNUM_MEN" val="0"/>
  <p:tag name="ARS_SLIDE_SUBMITNUM_MEN" val="0"/>
  <p:tag name="ARS_PICTRUE_SHOWBYHAND" val="0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ISEXISTCHART" val="False"/>
  <p:tag name="ARS_RESPONSED" val="0"/>
  <p:tag name="ARS_SLIDE_ISRESPONSED" val="0"/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PICTRUE_SHOWBYHAND" val="0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ISEXISTCHART" val="False"/>
  <p:tag name="ARS_RESPONSED" val="0"/>
  <p:tag name="ARS_SLIDE_ISRESPONSED" val="0"/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PICTRUE_SHOWBYHAND" val="0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6777216"/>
  <p:tag name="ARS_CHARTPARA_DATALABELFONTNAME" val="Arial"/>
  <p:tag name="ARS_CHARTPARA_DATALABELFONTSIZE" val="14"/>
  <p:tag name="ARS_CHARTPARA_DATALABELFONTBOLD" val="False"/>
  <p:tag name="ARS_CHARTPARA_DATALABELFONTITALIC" val="False"/>
  <p:tag name="ARS_CHARTPARA_DATALABELFONTCOLOR" val="-16777216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SLIDE_DUENO" val="120"/>
  <p:tag name="ARS_SLIDE_PARTICIPANTNUM" val="120"/>
  <p:tag name="ARS_SLIDE_SUBMITNUM" val="0"/>
  <p:tag name="ARS_SLIDE_CORRECTNUM" val="0"/>
  <p:tag name="ARS_SLIDE_VOTEMEAN" val="0"/>
  <p:tag name="ARS_ISEXISTCHART" val="False"/>
  <p:tag name="ARS_RESPONSED" val="0"/>
  <p:tag name="ARS_SLIDE_ISRESPONSED" val="0"/>
  <p:tag name="ARS_PICTRUE_SHOWBYHAND" val="0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Non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CHARTCOLOR_0" val="-256"/>
  <p:tag name="ARS_CHARTCOLOR_1" val="-16711936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COLOR" val="-1"/>
  <p:tag name="ARS_CHARTPARA_DATALABELFONTCOLOR" val="-1"/>
  <p:tag name="ARS_CHARTPARA_TYPE" val="ctColumn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SLIDETITLE_AUTOSET" val="0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ISEXISTCHART" val="False"/>
  <p:tag name="ARS_RESPONSED" val="0"/>
  <p:tag name="ARS_SLIDE_ISRESPONSED" val="0"/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PICTRUE_SHOWBYHAND" val="0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8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RESPONSETYPE" val="Slide"/>
  <p:tag name="ARS_CHARTCOLOR_0" val="-12481296"/>
  <p:tag name="ARS_CHARTCOLOR_1" val="-2080758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ITEMLABELFONTCOLOR" val="-1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LABELFONTCOLOR" val="-1"/>
  <p:tag name="ARS_ISEXISTCHART" val="False"/>
  <p:tag name="ARS_RESPONSED" val="0"/>
  <p:tag name="ARS_SLIDE_ISRESPONSED" val="0"/>
  <p:tag name="ARS_PICTRUE_SHOWBYHAND" val="0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CHARTCOLOR_0" val="-256"/>
  <p:tag name="ARS_CHARTCOLOR_1" val="-16711936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COLOR" val="-1"/>
  <p:tag name="ARS_CHARTPARA_DATALABELFONTCOLOR" val="-1"/>
  <p:tag name="ARS_RESPONSETYPE" val="Slid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ISEXISTCHART" val="False"/>
  <p:tag name="ARS_RESPONSED" val="0"/>
  <p:tag name="ARS_SLIDE_ISRESPONSED" val="0"/>
  <p:tag name="ARS_PICTRUE_SHOWBYHAND" val="0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CHARTCOLOR_0" val="-256"/>
  <p:tag name="ARS_CHARTCOLOR_1" val="-16711936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COLOR" val="-1"/>
  <p:tag name="ARS_CHARTPARA_DATALABELFONTCOLOR" val="-1"/>
  <p:tag name="ARS_RESPONSETYPE" val="Slid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ISEXISTCHART" val="False"/>
  <p:tag name="ARS_RESPONSED" val="0"/>
  <p:tag name="ARS_SLIDE_ISRESPONSED" val="0"/>
  <p:tag name="ARS_PICTRUE_SHOWBYHAND" val="0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CHARTCOLOR_0" val="-256"/>
  <p:tag name="ARS_CHARTCOLOR_1" val="-16711936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COLOR" val="-1"/>
  <p:tag name="ARS_CHARTPARA_DATALABELFONTCOLOR" val="-1"/>
  <p:tag name="ARS_RESPONSETYPE" val="Slid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ISEXISTCHART" val="False"/>
  <p:tag name="ARS_RESPONSED" val="0"/>
  <p:tag name="ARS_SLIDE_ISRESPONSED" val="0"/>
  <p:tag name="ARS_PICTRUE_SHOWBYHAND" val="0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CHARTCOLOR_0" val="-256"/>
  <p:tag name="ARS_CHARTCOLOR_1" val="-16711936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COLOR" val="-1"/>
  <p:tag name="ARS_CHARTPARA_DATALABELFONTCOLOR" val="-1"/>
  <p:tag name="ARS_RESPONSETYPE" val="Slid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ISEXISTCHART" val="False"/>
  <p:tag name="ARS_RESPONSED" val="0"/>
  <p:tag name="ARS_SLIDE_ISRESPONSED" val="0"/>
  <p:tag name="ARS_PICTRUE_SHOWBYHAND" val="0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CHARTCOLOR_0" val="-256"/>
  <p:tag name="ARS_CHARTCOLOR_1" val="-16711936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COLOR" val="-1"/>
  <p:tag name="ARS_CHARTPARA_DATALABELFONTCOLOR" val="-1"/>
  <p:tag name="ARS_RESPONSETYPE" val="Slid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ISEXISTCHART" val="False"/>
  <p:tag name="ARS_RESPONSED" val="0"/>
  <p:tag name="ARS_SLIDE_ISRESPONSED" val="0"/>
  <p:tag name="ARS_PICTRUE_SHOWBYHAND" val="0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S_CHARTCOLOR_0" val="-256"/>
  <p:tag name="ARS_CHARTCOLOR_1" val="-16711936"/>
  <p:tag name="ARS_CHARTCOLOR_2" val="-215999"/>
  <p:tag name="ARS_CHARTCOLOR_3" val="-16423790"/>
  <p:tag name="ARS_CHARTCOLOR_4" val="-4210753"/>
  <p:tag name="ARS_CHARTCOLOR_5" val="-15058071"/>
  <p:tag name="ARS_CHARTCOLOR_6" val="-7294"/>
  <p:tag name="ARS_CHARTCOLOR_7" val="-15557411"/>
  <p:tag name="ARS_CHARTCOLOR_8" val="-3511477"/>
  <p:tag name="ARS_CHARTCOLOR_9" val="-16753445"/>
  <p:tag name="ARS_CHARTPARA_ITEMLABELFONTCOLOR" val="-1"/>
  <p:tag name="ARS_CHARTPARA_DATALABELFONTCOLOR" val="-1"/>
  <p:tag name="ARS_RESPONSETYPE" val="Slide"/>
  <p:tag name="ARS_CHARTPARA_ITEMLABELFONTNAME" val="Arial"/>
  <p:tag name="ARS_CHARTPARA_ITEMLABELFONTSIZE" val="16"/>
  <p:tag name="ARS_CHARTPARA_ITEMLABELFONTBOLD" val="False"/>
  <p:tag name="ARS_CHARTPARA_ITEMLABELFONTITALIC" val="False"/>
  <p:tag name="ARS_CHARTPARA_DATALABELFONTNAME" val="Arial"/>
  <p:tag name="ARS_CHARTPARA_DATALABELFONTSIZE" val="14"/>
  <p:tag name="ARS_CHARTPARA_DATALABELFONTBOLD" val="True"/>
  <p:tag name="ARS_CHARTPARA_DATALABELFONTITALIC" val="False"/>
  <p:tag name="ARS_CHARTPARA_DATAFORMAT" val="ltNumberValue"/>
  <p:tag name="ARS_CHARTPARA_SHOWTIME" val="csStop"/>
  <p:tag name="ARS_CHARTPARA_NUMBERDEC" val="0"/>
  <p:tag name="ARS_CHARTPARA_DATAPERCENTBASE" val="crParticipant"/>
  <p:tag name="ARS_CHARTPARA_PERCENTDEC" val="1"/>
  <p:tag name="ARS_CHARTPARA_SHOW3D" val="0"/>
  <p:tag name="ARS_CHARTPOINTWIDTH" val="0.5"/>
  <p:tag name="ARS_CHARTSHOWITEMTEXT" val="0"/>
  <p:tag name="ARS_ISEXISTCHART" val="False"/>
  <p:tag name="ARS_RESPONSED" val="0"/>
  <p:tag name="ARS_SLIDE_ISRESPONSED" val="0"/>
  <p:tag name="ARS_PICTRUE_SHOWBYHAND" val="0"/>
</p:tagLst>
</file>

<file path=ppt/theme/theme1.xml><?xml version="1.0" encoding="utf-8"?>
<a:theme xmlns:a="http://schemas.openxmlformats.org/drawingml/2006/main" name="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i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Tema di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.xml><?xml version="1.0" encoding="utf-8"?>
<a:theme xmlns:a="http://schemas.openxmlformats.org/drawingml/2006/main" name="2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3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4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5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7_Tema di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7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.xml><?xml version="1.0" encoding="utf-8"?>
<a:theme xmlns:a="http://schemas.openxmlformats.org/drawingml/2006/main" name="8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12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9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.xml><?xml version="1.0" encoding="utf-8"?>
<a:theme xmlns:a="http://schemas.openxmlformats.org/drawingml/2006/main" name="13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10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 New Roman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 New Roman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5_Tema di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.xml><?xml version="1.0" encoding="utf-8"?>
<a:theme xmlns:a="http://schemas.openxmlformats.org/drawingml/2006/main" name="17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6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.xml><?xml version="1.0" encoding="utf-8"?>
<a:theme xmlns:a="http://schemas.openxmlformats.org/drawingml/2006/main" name="3_Tema di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9.xml><?xml version="1.0" encoding="utf-8"?>
<a:theme xmlns:a="http://schemas.openxmlformats.org/drawingml/2006/main" name="11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800" b="0" i="1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anose="02020603050405020304" pitchFamily="18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2_Tema di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1.xml><?xml version="1.0" encoding="utf-8"?>
<a:theme xmlns:a="http://schemas.openxmlformats.org/drawingml/2006/main" name="21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altLang="it-IT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2.xml><?xml version="1.0" encoding="utf-8"?>
<a:theme xmlns:a="http://schemas.openxmlformats.org/drawingml/2006/main" name="14_Struttura predefinita">
  <a:themeElements>
    <a:clrScheme name="Struttura predefinita 2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Struttura predefinita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3.xml><?xml version="1.0" encoding="utf-8"?>
<a:theme xmlns:a="http://schemas.openxmlformats.org/drawingml/2006/main" name="Tema di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8379</TotalTime>
  <Words>5084</Words>
  <Application>Microsoft Office PowerPoint</Application>
  <PresentationFormat>Diapositive 35 mm</PresentationFormat>
  <Paragraphs>2097</Paragraphs>
  <Slides>159</Slides>
  <Notes>80</Notes>
  <HiddenSlides>0</HiddenSlides>
  <MMClips>0</MMClips>
  <ScaleCrop>false</ScaleCrop>
  <HeadingPairs>
    <vt:vector size="6" baseType="variant">
      <vt:variant>
        <vt:lpstr>Caratteri utilizzati</vt:lpstr>
      </vt:variant>
      <vt:variant>
        <vt:i4>10</vt:i4>
      </vt:variant>
      <vt:variant>
        <vt:lpstr>Tema</vt:lpstr>
      </vt:variant>
      <vt:variant>
        <vt:i4>22</vt:i4>
      </vt:variant>
      <vt:variant>
        <vt:lpstr>Titoli diapositive</vt:lpstr>
      </vt:variant>
      <vt:variant>
        <vt:i4>159</vt:i4>
      </vt:variant>
    </vt:vector>
  </HeadingPairs>
  <TitlesOfParts>
    <vt:vector size="191" baseType="lpstr">
      <vt:lpstr>ＭＳ Ｐゴシック</vt:lpstr>
      <vt:lpstr>ＭＳ Ｐゴシック</vt:lpstr>
      <vt:lpstr>Arial</vt:lpstr>
      <vt:lpstr>Calibri</vt:lpstr>
      <vt:lpstr>Calibri Light</vt:lpstr>
      <vt:lpstr>Georgia</vt:lpstr>
      <vt:lpstr>Monotype Sorts</vt:lpstr>
      <vt:lpstr>Times</vt:lpstr>
      <vt:lpstr>Times New Roman</vt:lpstr>
      <vt:lpstr>Wingdings</vt:lpstr>
      <vt:lpstr>Struttura predefinita</vt:lpstr>
      <vt:lpstr>Tema di Office</vt:lpstr>
      <vt:lpstr>1_Tema di Office</vt:lpstr>
      <vt:lpstr>2_Struttura predefinita</vt:lpstr>
      <vt:lpstr>3_Struttura predefinita</vt:lpstr>
      <vt:lpstr>4_Struttura predefinita</vt:lpstr>
      <vt:lpstr>5_Struttura predefinita</vt:lpstr>
      <vt:lpstr>7_Tema di Office</vt:lpstr>
      <vt:lpstr>7_Struttura predefinita</vt:lpstr>
      <vt:lpstr>8_Struttura predefinita</vt:lpstr>
      <vt:lpstr>12_Struttura predefinita</vt:lpstr>
      <vt:lpstr>9_Struttura predefinita</vt:lpstr>
      <vt:lpstr>13_Struttura predefinita</vt:lpstr>
      <vt:lpstr>10_Struttura predefinita</vt:lpstr>
      <vt:lpstr>5_Tema di Office</vt:lpstr>
      <vt:lpstr>17_Struttura predefinita</vt:lpstr>
      <vt:lpstr>6_Struttura predefinita</vt:lpstr>
      <vt:lpstr>3_Tema di Office</vt:lpstr>
      <vt:lpstr>11_Struttura predefinita</vt:lpstr>
      <vt:lpstr>2_Tema di Office</vt:lpstr>
      <vt:lpstr>21_Struttura predefinita</vt:lpstr>
      <vt:lpstr>14_Struttura predefinita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TERAPIA ANTIBIOTICA</vt:lpstr>
      <vt:lpstr>TERAPIA MIRATA</vt:lpstr>
      <vt:lpstr>LIMITI DELLA TERAPIA MIRATA</vt:lpstr>
      <vt:lpstr>Presentazione standard di PowerPoint</vt:lpstr>
      <vt:lpstr>TERAPIA  EMPIRICA/RAGIONATA</vt:lpstr>
      <vt:lpstr>CARATTERISTICHE MICROBIOLOGICHE  DI UN ANTIBIOTICO</vt:lpstr>
      <vt:lpstr>SPETTRO D’AZIONE</vt:lpstr>
      <vt:lpstr>POTENZA D’AZIONE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EFFETTO POST-ANTIBIOTICO</vt:lpstr>
      <vt:lpstr>DIFFERENTE FARMACOCINETICA AL VARIARE DELLA VIA DI SOMMINISTRAZIONE</vt:lpstr>
      <vt:lpstr>DIFFERENTE FARMACOCINETICA AL VARIARE DELLA VIA DI SOMMINISTRAZIONE</vt:lpstr>
      <vt:lpstr>DIFFERENTE FARMACOCINETICA AL VARIARE DELLA VIA DI SOMMINISTRAZIONE</vt:lpstr>
      <vt:lpstr>DIFFERENTE FARMACOCINETICA AL VARIARE DELLA VIA DI SOMMINISTRAZIONE</vt:lpstr>
      <vt:lpstr>RISULTATI DELL’INDAGINE CONOSCITIVA (ANDI 2003)  SULLA PRESCRIZIONE ANTIBIOTICA NEGLI STUDI ODONTOIATRICI</vt:lpstr>
      <vt:lpstr>Prescrizioni delle diverse classi di antibiotici*</vt:lpstr>
      <vt:lpstr>Prescrizione degli antibiotici*</vt:lpstr>
      <vt:lpstr>Percentuali degli intervalli posologici degli antibiotici prescritti dagli odontoiatri*</vt:lpstr>
      <vt:lpstr>VALUTAZIONE DELLE PRESCRIZIONI DI ANTIBIOTICI PRESSO LA CLINICA ODONTOIATRICA DI MILANO (2019)</vt:lpstr>
      <vt:lpstr>CASISTICA STUDIO CLINICA ODONTOIATRICA MILANO</vt:lpstr>
      <vt:lpstr>TERAPIA ANTIBIOTICA</vt:lpstr>
      <vt:lpstr>TERAPIA ANTIBIOTICA PRESCRITTA  (STUDIO CLINICA ODONTOIATRICA MILANO 2019)</vt:lpstr>
      <vt:lpstr>Presentazione standard di PowerPoint</vt:lpstr>
      <vt:lpstr>PRESCRIZIONE DI OLTRE 400.000 TERAPIE CON ANTIBIOTICI PER INFEZIONI ODONTOIATRICHE DA PARTE DEI MMG CAMPANI (2015-2019)</vt:lpstr>
      <vt:lpstr>CONFRONTO TRA PRESCRIZIONE ANTIBIOTICI EFFETTUATE DA MMG CAMPANI (430.000 PAZ) E ODONTOIATRI ANDI (1078 PAZ)</vt:lpstr>
      <vt:lpstr>Presentazione standard di PowerPoint</vt:lpstr>
      <vt:lpstr>Presentazione standard di PowerPoint</vt:lpstr>
      <vt:lpstr>RISCHIO ATTUALE    POSSIBILE  RITORNO   ALL’ERA  PRE-ANTIBIOTICA</vt:lpstr>
      <vt:lpstr>Presentazione standard di PowerPoint</vt:lpstr>
      <vt:lpstr>Presentazione standard di PowerPoint</vt:lpstr>
      <vt:lpstr>Alexander Fleming, 1928: «That's funny!»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 2014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MECCANISMI DI RESISTENZA ACQUISITA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COSA SI PUO’ FARE PER ARGINARE LE RESISTENZE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PROFILASSI ANTIBIOTICA (STUDIO CLINICA ODONTOIATRICA MILANO 2019)</vt:lpstr>
      <vt:lpstr>PROFILASSI ANTIBIOTICA (STUDIO CLINICA ODONTOIATRICA – 2019)</vt:lpstr>
      <vt:lpstr>BIOFILM BATTERICO</vt:lpstr>
      <vt:lpstr>SIAMO ABITUATI A CONSIDERARE I BATTERI COSI’ COME LI OSSERVIAMO AL MICROSCOPIO OTTICO O ELETTRONICO</vt:lpstr>
      <vt:lpstr>CIO’ HA SCARSA ATTINENZA CON LE REALI CONDIZIONI IN CUI SI TROVANO I MICRORGANISMI QUANDO CAUSANO INFEZIONI O CONTAMINAZIONI</vt:lpstr>
      <vt:lpstr>DA CIRCA 20 ANNI SI E’ COMINCIATO A CONOSCERE E STUDIARE LE CONDIZIONI REALI IN CUI I MICRORGANISMI SI ORGANIZZANO E PROLIFERANO</vt:lpstr>
      <vt:lpstr>BIOFILM E’ UN INSIEME DI CELLULE BATTERICHE ADESE IN MODO IRREVERSIBILE AD UNA SUPERFICIE ANIMATA O INANIMATA</vt:lpstr>
      <vt:lpstr>I MICRORGANISMI ALL’INTERNO DEL BIOFILM COMUNICANO TRA LORO ATTRAVERSO SEGNALI DENOMINATI “QUORUM SENSING”  I BATTERI CHE NON PRODUCONO QUESTI SEGNALI NON FORMERANNO BIOFILM E SARANNO FACILMENTE DISGREGABILI</vt:lpstr>
      <vt:lpstr>I BATTERI ALL’INTERNO DEL BIOFILM SONO RESISTENTI A:</vt:lpstr>
      <vt:lpstr>modalità di formazione</vt:lpstr>
      <vt:lpstr>modalità di formazione</vt:lpstr>
      <vt:lpstr>foci infettivi</vt:lpstr>
      <vt:lpstr>le fasi dei biofilms</vt:lpstr>
      <vt:lpstr>I BATTERI FUORIUSCITI DAL BIOFILM PROVOCANO RIACUTIZZAZIONI DELLE INFEZIONI E ADERISCONO IN ALTRE ZONE VICINE E FORMANO NUOVI BIOFILM</vt:lpstr>
      <vt:lpstr>LA SINTOMATOLOGIA CLINICA ACUTA PORTERA’ ALL’USO DI ANTIBIOTICI CHE SARANNO ATTIVI SOLO SUI BATTERI VIVI DANDO UN’ INGANNEVOLE IMPRESSIONE DI GUARIGIONE</vt:lpstr>
      <vt:lpstr>STRATEGIE TEORICHE PER COMBATTERE IL BIOFILM:</vt:lpstr>
      <vt:lpstr>ESISTONO SOSTANZE CAPACI DI COMBATTERE IL BIOFILM?</vt:lpstr>
      <vt:lpstr>In  patologia umana</vt:lpstr>
      <vt:lpstr>In  patologia umana</vt:lpstr>
      <vt:lpstr>la patologia umana</vt:lpstr>
      <vt:lpstr>nelle infezioni respiratorie</vt:lpstr>
      <vt:lpstr>nuove strategie terapeutiche</vt:lpstr>
      <vt:lpstr>conclusioni terapeutiche</vt:lpstr>
    </vt:vector>
  </TitlesOfParts>
  <Company>CDS Informatica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IPB SCORE</dc:title>
  <dc:creator>Marco Miele</dc:creator>
  <cp:lastModifiedBy>Alessandro Tamponi</cp:lastModifiedBy>
  <cp:revision>883</cp:revision>
  <cp:lastPrinted>1999-03-22T07:59:55Z</cp:lastPrinted>
  <dcterms:created xsi:type="dcterms:W3CDTF">1998-11-25T11:51:11Z</dcterms:created>
  <dcterms:modified xsi:type="dcterms:W3CDTF">2024-03-26T09:21:52Z</dcterms:modified>
</cp:coreProperties>
</file>